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801600" cy="9601200" type="A3"/>
  <p:notesSz cx="6858000" cy="9144000"/>
  <p:defaultTextStyle>
    <a:defPPr>
      <a:defRPr lang="en-US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A400"/>
    <a:srgbClr val="669900"/>
    <a:srgbClr val="002F8E"/>
    <a:srgbClr val="003399"/>
    <a:srgbClr val="333300"/>
    <a:srgbClr val="175B5E"/>
    <a:srgbClr val="6699FF"/>
    <a:srgbClr val="00FF99"/>
    <a:srgbClr val="666653"/>
    <a:srgbClr val="E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05" autoAdjust="0"/>
    <p:restoredTop sz="97364" autoAdjust="0"/>
  </p:normalViewPr>
  <p:slideViewPr>
    <p:cSldViewPr snapToGrid="0">
      <p:cViewPr>
        <p:scale>
          <a:sx n="200" d="100"/>
          <a:sy n="200" d="100"/>
        </p:scale>
        <p:origin x="6582" y="8784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5F6F04E8-4D06-4B0E-A30E-74AE9D12C82E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F33730D3-7E8A-439F-8569-A68909D81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82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5F6F04E8-4D06-4B0E-A30E-74AE9D12C82E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F33730D3-7E8A-439F-8569-A68909D81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746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81160" y="384494"/>
            <a:ext cx="2880360" cy="819213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080" y="384494"/>
            <a:ext cx="8427720" cy="81921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5F6F04E8-4D06-4B0E-A30E-74AE9D12C82E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F33730D3-7E8A-439F-8569-A68909D81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98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5F6F04E8-4D06-4B0E-A30E-74AE9D12C82E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F33730D3-7E8A-439F-8569-A68909D81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30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  <a:prstGeom prst="rect">
            <a:avLst/>
          </a:prstGeo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5F6F04E8-4D06-4B0E-A30E-74AE9D12C82E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F33730D3-7E8A-439F-8569-A68909D81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220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2240281"/>
            <a:ext cx="5654040" cy="6336348"/>
          </a:xfrm>
          <a:prstGeom prst="rect">
            <a:avLst/>
          </a:prstGeo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480" y="2240281"/>
            <a:ext cx="5654040" cy="6336348"/>
          </a:xfrm>
          <a:prstGeom prst="rect">
            <a:avLst/>
          </a:prstGeo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5F6F04E8-4D06-4B0E-A30E-74AE9D12C82E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F33730D3-7E8A-439F-8569-A68909D81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585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5F6F04E8-4D06-4B0E-A30E-74AE9D12C82E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F33730D3-7E8A-439F-8569-A68909D81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852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5F6F04E8-4D06-4B0E-A30E-74AE9D12C82E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F33730D3-7E8A-439F-8569-A68909D81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687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5F6F04E8-4D06-4B0E-A30E-74AE9D12C82E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F33730D3-7E8A-439F-8569-A68909D81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218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  <a:prstGeom prst="rect">
            <a:avLst/>
          </a:prstGeo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  <a:prstGeom prst="rect">
            <a:avLst/>
          </a:prstGeo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5F6F04E8-4D06-4B0E-A30E-74AE9D12C82E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F33730D3-7E8A-439F-8569-A68909D81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119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  <a:prstGeom prst="rect">
            <a:avLst/>
          </a:prstGeo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5F6F04E8-4D06-4B0E-A30E-74AE9D12C82E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/>
          <a:lstStyle/>
          <a:p>
            <a:fld id="{F33730D3-7E8A-439F-8569-A68909D81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103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28575" y="200025"/>
            <a:ext cx="12892798" cy="9144000"/>
            <a:chOff x="-6753225" y="-3305176"/>
            <a:chExt cx="19352629" cy="13725526"/>
          </a:xfrm>
        </p:grpSpPr>
        <p:pic>
          <p:nvPicPr>
            <p:cNvPr id="8" name="Picture 11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574068" y="3711691"/>
              <a:ext cx="11025336" cy="66800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924050" y="-3305176"/>
              <a:ext cx="10658475" cy="47434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176450" y="1290627"/>
              <a:ext cx="10372724" cy="4686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8"/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6753225" y="5162550"/>
              <a:ext cx="10191750" cy="5257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6724650" y="1028699"/>
              <a:ext cx="9334500" cy="4953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6722275" y="-3293276"/>
              <a:ext cx="9572626" cy="52292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69904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3" name="Group 232"/>
          <p:cNvGrpSpPr/>
          <p:nvPr/>
        </p:nvGrpSpPr>
        <p:grpSpPr>
          <a:xfrm>
            <a:off x="325674" y="209558"/>
            <a:ext cx="10230408" cy="9212720"/>
            <a:chOff x="325674" y="209558"/>
            <a:chExt cx="10230408" cy="9212720"/>
          </a:xfrm>
        </p:grpSpPr>
        <p:sp>
          <p:nvSpPr>
            <p:cNvPr id="35" name="Freeform 34"/>
            <p:cNvSpPr/>
            <p:nvPr/>
          </p:nvSpPr>
          <p:spPr>
            <a:xfrm>
              <a:off x="3786939" y="4845846"/>
              <a:ext cx="5704725" cy="1359744"/>
            </a:xfrm>
            <a:custGeom>
              <a:avLst/>
              <a:gdLst>
                <a:gd name="connsiteX0" fmla="*/ 223880 w 1228767"/>
                <a:gd name="connsiteY0" fmla="*/ 0 h 838200"/>
                <a:gd name="connsiteX1" fmla="*/ 114342 w 1228767"/>
                <a:gd name="connsiteY1" fmla="*/ 61912 h 838200"/>
                <a:gd name="connsiteX2" fmla="*/ 4805 w 1228767"/>
                <a:gd name="connsiteY2" fmla="*/ 166687 h 838200"/>
                <a:gd name="connsiteX3" fmla="*/ 40524 w 1228767"/>
                <a:gd name="connsiteY3" fmla="*/ 288131 h 838200"/>
                <a:gd name="connsiteX4" fmla="*/ 226261 w 1228767"/>
                <a:gd name="connsiteY4" fmla="*/ 345281 h 838200"/>
                <a:gd name="connsiteX5" fmla="*/ 702511 w 1228767"/>
                <a:gd name="connsiteY5" fmla="*/ 473869 h 838200"/>
                <a:gd name="connsiteX6" fmla="*/ 1083511 w 1228767"/>
                <a:gd name="connsiteY6" fmla="*/ 742950 h 838200"/>
                <a:gd name="connsiteX7" fmla="*/ 1228767 w 1228767"/>
                <a:gd name="connsiteY7" fmla="*/ 838200 h 838200"/>
                <a:gd name="connsiteX0" fmla="*/ 210849 w 1215736"/>
                <a:gd name="connsiteY0" fmla="*/ 0 h 838200"/>
                <a:gd name="connsiteX1" fmla="*/ 101311 w 1215736"/>
                <a:gd name="connsiteY1" fmla="*/ 61912 h 838200"/>
                <a:gd name="connsiteX2" fmla="*/ 8442 w 1215736"/>
                <a:gd name="connsiteY2" fmla="*/ 173830 h 838200"/>
                <a:gd name="connsiteX3" fmla="*/ 27493 w 1215736"/>
                <a:gd name="connsiteY3" fmla="*/ 288131 h 838200"/>
                <a:gd name="connsiteX4" fmla="*/ 213230 w 1215736"/>
                <a:gd name="connsiteY4" fmla="*/ 345281 h 838200"/>
                <a:gd name="connsiteX5" fmla="*/ 689480 w 1215736"/>
                <a:gd name="connsiteY5" fmla="*/ 473869 h 838200"/>
                <a:gd name="connsiteX6" fmla="*/ 1070480 w 1215736"/>
                <a:gd name="connsiteY6" fmla="*/ 742950 h 838200"/>
                <a:gd name="connsiteX7" fmla="*/ 1215736 w 1215736"/>
                <a:gd name="connsiteY7" fmla="*/ 838200 h 838200"/>
                <a:gd name="connsiteX0" fmla="*/ 211190 w 1216077"/>
                <a:gd name="connsiteY0" fmla="*/ 0 h 838200"/>
                <a:gd name="connsiteX1" fmla="*/ 101652 w 1216077"/>
                <a:gd name="connsiteY1" fmla="*/ 61912 h 838200"/>
                <a:gd name="connsiteX2" fmla="*/ 106414 w 1216077"/>
                <a:gd name="connsiteY2" fmla="*/ 73819 h 838200"/>
                <a:gd name="connsiteX3" fmla="*/ 8783 w 1216077"/>
                <a:gd name="connsiteY3" fmla="*/ 173830 h 838200"/>
                <a:gd name="connsiteX4" fmla="*/ 27834 w 1216077"/>
                <a:gd name="connsiteY4" fmla="*/ 288131 h 838200"/>
                <a:gd name="connsiteX5" fmla="*/ 213571 w 1216077"/>
                <a:gd name="connsiteY5" fmla="*/ 345281 h 838200"/>
                <a:gd name="connsiteX6" fmla="*/ 689821 w 1216077"/>
                <a:gd name="connsiteY6" fmla="*/ 473869 h 838200"/>
                <a:gd name="connsiteX7" fmla="*/ 1070821 w 1216077"/>
                <a:gd name="connsiteY7" fmla="*/ 742950 h 838200"/>
                <a:gd name="connsiteX8" fmla="*/ 1216077 w 1216077"/>
                <a:gd name="connsiteY8" fmla="*/ 838200 h 838200"/>
                <a:gd name="connsiteX0" fmla="*/ 211190 w 1216077"/>
                <a:gd name="connsiteY0" fmla="*/ 0 h 838200"/>
                <a:gd name="connsiteX1" fmla="*/ 106414 w 1216077"/>
                <a:gd name="connsiteY1" fmla="*/ 73819 h 838200"/>
                <a:gd name="connsiteX2" fmla="*/ 8783 w 1216077"/>
                <a:gd name="connsiteY2" fmla="*/ 173830 h 838200"/>
                <a:gd name="connsiteX3" fmla="*/ 27834 w 1216077"/>
                <a:gd name="connsiteY3" fmla="*/ 288131 h 838200"/>
                <a:gd name="connsiteX4" fmla="*/ 213571 w 1216077"/>
                <a:gd name="connsiteY4" fmla="*/ 345281 h 838200"/>
                <a:gd name="connsiteX5" fmla="*/ 689821 w 1216077"/>
                <a:gd name="connsiteY5" fmla="*/ 473869 h 838200"/>
                <a:gd name="connsiteX6" fmla="*/ 1070821 w 1216077"/>
                <a:gd name="connsiteY6" fmla="*/ 742950 h 838200"/>
                <a:gd name="connsiteX7" fmla="*/ 1216077 w 1216077"/>
                <a:gd name="connsiteY7" fmla="*/ 838200 h 838200"/>
                <a:gd name="connsiteX0" fmla="*/ 211190 w 1375620"/>
                <a:gd name="connsiteY0" fmla="*/ 0 h 945356"/>
                <a:gd name="connsiteX1" fmla="*/ 106414 w 1375620"/>
                <a:gd name="connsiteY1" fmla="*/ 73819 h 945356"/>
                <a:gd name="connsiteX2" fmla="*/ 8783 w 1375620"/>
                <a:gd name="connsiteY2" fmla="*/ 173830 h 945356"/>
                <a:gd name="connsiteX3" fmla="*/ 27834 w 1375620"/>
                <a:gd name="connsiteY3" fmla="*/ 288131 h 945356"/>
                <a:gd name="connsiteX4" fmla="*/ 213571 w 1375620"/>
                <a:gd name="connsiteY4" fmla="*/ 345281 h 945356"/>
                <a:gd name="connsiteX5" fmla="*/ 689821 w 1375620"/>
                <a:gd name="connsiteY5" fmla="*/ 473869 h 945356"/>
                <a:gd name="connsiteX6" fmla="*/ 1070821 w 1375620"/>
                <a:gd name="connsiteY6" fmla="*/ 742950 h 945356"/>
                <a:gd name="connsiteX7" fmla="*/ 1375620 w 1375620"/>
                <a:gd name="connsiteY7" fmla="*/ 945356 h 945356"/>
                <a:gd name="connsiteX0" fmla="*/ 211190 w 1398893"/>
                <a:gd name="connsiteY0" fmla="*/ 0 h 961050"/>
                <a:gd name="connsiteX1" fmla="*/ 106414 w 1398893"/>
                <a:gd name="connsiteY1" fmla="*/ 73819 h 961050"/>
                <a:gd name="connsiteX2" fmla="*/ 8783 w 1398893"/>
                <a:gd name="connsiteY2" fmla="*/ 173830 h 961050"/>
                <a:gd name="connsiteX3" fmla="*/ 27834 w 1398893"/>
                <a:gd name="connsiteY3" fmla="*/ 288131 h 961050"/>
                <a:gd name="connsiteX4" fmla="*/ 213571 w 1398893"/>
                <a:gd name="connsiteY4" fmla="*/ 345281 h 961050"/>
                <a:gd name="connsiteX5" fmla="*/ 689821 w 1398893"/>
                <a:gd name="connsiteY5" fmla="*/ 473869 h 961050"/>
                <a:gd name="connsiteX6" fmla="*/ 1070821 w 1398893"/>
                <a:gd name="connsiteY6" fmla="*/ 742950 h 961050"/>
                <a:gd name="connsiteX7" fmla="*/ 1375620 w 1398893"/>
                <a:gd name="connsiteY7" fmla="*/ 945356 h 961050"/>
                <a:gd name="connsiteX8" fmla="*/ 1378001 w 1398893"/>
                <a:gd name="connsiteY8" fmla="*/ 947737 h 961050"/>
                <a:gd name="connsiteX0" fmla="*/ 211190 w 1723282"/>
                <a:gd name="connsiteY0" fmla="*/ 0 h 995362"/>
                <a:gd name="connsiteX1" fmla="*/ 106414 w 1723282"/>
                <a:gd name="connsiteY1" fmla="*/ 73819 h 995362"/>
                <a:gd name="connsiteX2" fmla="*/ 8783 w 1723282"/>
                <a:gd name="connsiteY2" fmla="*/ 173830 h 995362"/>
                <a:gd name="connsiteX3" fmla="*/ 27834 w 1723282"/>
                <a:gd name="connsiteY3" fmla="*/ 288131 h 995362"/>
                <a:gd name="connsiteX4" fmla="*/ 213571 w 1723282"/>
                <a:gd name="connsiteY4" fmla="*/ 345281 h 995362"/>
                <a:gd name="connsiteX5" fmla="*/ 689821 w 1723282"/>
                <a:gd name="connsiteY5" fmla="*/ 473869 h 995362"/>
                <a:gd name="connsiteX6" fmla="*/ 1070821 w 1723282"/>
                <a:gd name="connsiteY6" fmla="*/ 742950 h 995362"/>
                <a:gd name="connsiteX7" fmla="*/ 1375620 w 1723282"/>
                <a:gd name="connsiteY7" fmla="*/ 945356 h 995362"/>
                <a:gd name="connsiteX8" fmla="*/ 1723282 w 1723282"/>
                <a:gd name="connsiteY8" fmla="*/ 995362 h 995362"/>
                <a:gd name="connsiteX0" fmla="*/ 211190 w 1666132"/>
                <a:gd name="connsiteY0" fmla="*/ 0 h 988218"/>
                <a:gd name="connsiteX1" fmla="*/ 106414 w 1666132"/>
                <a:gd name="connsiteY1" fmla="*/ 73819 h 988218"/>
                <a:gd name="connsiteX2" fmla="*/ 8783 w 1666132"/>
                <a:gd name="connsiteY2" fmla="*/ 173830 h 988218"/>
                <a:gd name="connsiteX3" fmla="*/ 27834 w 1666132"/>
                <a:gd name="connsiteY3" fmla="*/ 288131 h 988218"/>
                <a:gd name="connsiteX4" fmla="*/ 213571 w 1666132"/>
                <a:gd name="connsiteY4" fmla="*/ 345281 h 988218"/>
                <a:gd name="connsiteX5" fmla="*/ 689821 w 1666132"/>
                <a:gd name="connsiteY5" fmla="*/ 473869 h 988218"/>
                <a:gd name="connsiteX6" fmla="*/ 1070821 w 1666132"/>
                <a:gd name="connsiteY6" fmla="*/ 742950 h 988218"/>
                <a:gd name="connsiteX7" fmla="*/ 1375620 w 1666132"/>
                <a:gd name="connsiteY7" fmla="*/ 945356 h 988218"/>
                <a:gd name="connsiteX8" fmla="*/ 1666132 w 1666132"/>
                <a:gd name="connsiteY8" fmla="*/ 988218 h 988218"/>
                <a:gd name="connsiteX0" fmla="*/ 211190 w 1687651"/>
                <a:gd name="connsiteY0" fmla="*/ 0 h 993208"/>
                <a:gd name="connsiteX1" fmla="*/ 106414 w 1687651"/>
                <a:gd name="connsiteY1" fmla="*/ 73819 h 993208"/>
                <a:gd name="connsiteX2" fmla="*/ 8783 w 1687651"/>
                <a:gd name="connsiteY2" fmla="*/ 173830 h 993208"/>
                <a:gd name="connsiteX3" fmla="*/ 27834 w 1687651"/>
                <a:gd name="connsiteY3" fmla="*/ 288131 h 993208"/>
                <a:gd name="connsiteX4" fmla="*/ 213571 w 1687651"/>
                <a:gd name="connsiteY4" fmla="*/ 345281 h 993208"/>
                <a:gd name="connsiteX5" fmla="*/ 689821 w 1687651"/>
                <a:gd name="connsiteY5" fmla="*/ 473869 h 993208"/>
                <a:gd name="connsiteX6" fmla="*/ 1070821 w 1687651"/>
                <a:gd name="connsiteY6" fmla="*/ 742950 h 993208"/>
                <a:gd name="connsiteX7" fmla="*/ 1375620 w 1687651"/>
                <a:gd name="connsiteY7" fmla="*/ 945356 h 993208"/>
                <a:gd name="connsiteX8" fmla="*/ 1666132 w 1687651"/>
                <a:gd name="connsiteY8" fmla="*/ 988218 h 993208"/>
                <a:gd name="connsiteX9" fmla="*/ 1666132 w 1687651"/>
                <a:gd name="connsiteY9" fmla="*/ 992981 h 993208"/>
                <a:gd name="connsiteX0" fmla="*/ 211190 w 1818532"/>
                <a:gd name="connsiteY0" fmla="*/ 0 h 1131094"/>
                <a:gd name="connsiteX1" fmla="*/ 106414 w 1818532"/>
                <a:gd name="connsiteY1" fmla="*/ 73819 h 1131094"/>
                <a:gd name="connsiteX2" fmla="*/ 8783 w 1818532"/>
                <a:gd name="connsiteY2" fmla="*/ 173830 h 1131094"/>
                <a:gd name="connsiteX3" fmla="*/ 27834 w 1818532"/>
                <a:gd name="connsiteY3" fmla="*/ 288131 h 1131094"/>
                <a:gd name="connsiteX4" fmla="*/ 213571 w 1818532"/>
                <a:gd name="connsiteY4" fmla="*/ 345281 h 1131094"/>
                <a:gd name="connsiteX5" fmla="*/ 689821 w 1818532"/>
                <a:gd name="connsiteY5" fmla="*/ 473869 h 1131094"/>
                <a:gd name="connsiteX6" fmla="*/ 1070821 w 1818532"/>
                <a:gd name="connsiteY6" fmla="*/ 742950 h 1131094"/>
                <a:gd name="connsiteX7" fmla="*/ 1375620 w 1818532"/>
                <a:gd name="connsiteY7" fmla="*/ 945356 h 1131094"/>
                <a:gd name="connsiteX8" fmla="*/ 1666132 w 1818532"/>
                <a:gd name="connsiteY8" fmla="*/ 988218 h 1131094"/>
                <a:gd name="connsiteX9" fmla="*/ 1818532 w 1818532"/>
                <a:gd name="connsiteY9" fmla="*/ 1131094 h 1131094"/>
                <a:gd name="connsiteX0" fmla="*/ 211190 w 1818532"/>
                <a:gd name="connsiteY0" fmla="*/ 0 h 1131094"/>
                <a:gd name="connsiteX1" fmla="*/ 106414 w 1818532"/>
                <a:gd name="connsiteY1" fmla="*/ 73819 h 1131094"/>
                <a:gd name="connsiteX2" fmla="*/ 8783 w 1818532"/>
                <a:gd name="connsiteY2" fmla="*/ 173830 h 1131094"/>
                <a:gd name="connsiteX3" fmla="*/ 27834 w 1818532"/>
                <a:gd name="connsiteY3" fmla="*/ 288131 h 1131094"/>
                <a:gd name="connsiteX4" fmla="*/ 213571 w 1818532"/>
                <a:gd name="connsiteY4" fmla="*/ 345281 h 1131094"/>
                <a:gd name="connsiteX5" fmla="*/ 689821 w 1818532"/>
                <a:gd name="connsiteY5" fmla="*/ 473869 h 1131094"/>
                <a:gd name="connsiteX6" fmla="*/ 1070821 w 1818532"/>
                <a:gd name="connsiteY6" fmla="*/ 742950 h 1131094"/>
                <a:gd name="connsiteX7" fmla="*/ 1375620 w 1818532"/>
                <a:gd name="connsiteY7" fmla="*/ 945356 h 1131094"/>
                <a:gd name="connsiteX8" fmla="*/ 1666132 w 1818532"/>
                <a:gd name="connsiteY8" fmla="*/ 988218 h 1131094"/>
                <a:gd name="connsiteX9" fmla="*/ 1778049 w 1818532"/>
                <a:gd name="connsiteY9" fmla="*/ 1040606 h 1131094"/>
                <a:gd name="connsiteX10" fmla="*/ 1818532 w 1818532"/>
                <a:gd name="connsiteY10" fmla="*/ 1131094 h 1131094"/>
                <a:gd name="connsiteX0" fmla="*/ 211190 w 1821530"/>
                <a:gd name="connsiteY0" fmla="*/ 0 h 1138522"/>
                <a:gd name="connsiteX1" fmla="*/ 106414 w 1821530"/>
                <a:gd name="connsiteY1" fmla="*/ 73819 h 1138522"/>
                <a:gd name="connsiteX2" fmla="*/ 8783 w 1821530"/>
                <a:gd name="connsiteY2" fmla="*/ 173830 h 1138522"/>
                <a:gd name="connsiteX3" fmla="*/ 27834 w 1821530"/>
                <a:gd name="connsiteY3" fmla="*/ 288131 h 1138522"/>
                <a:gd name="connsiteX4" fmla="*/ 213571 w 1821530"/>
                <a:gd name="connsiteY4" fmla="*/ 345281 h 1138522"/>
                <a:gd name="connsiteX5" fmla="*/ 689821 w 1821530"/>
                <a:gd name="connsiteY5" fmla="*/ 473869 h 1138522"/>
                <a:gd name="connsiteX6" fmla="*/ 1070821 w 1821530"/>
                <a:gd name="connsiteY6" fmla="*/ 742950 h 1138522"/>
                <a:gd name="connsiteX7" fmla="*/ 1375620 w 1821530"/>
                <a:gd name="connsiteY7" fmla="*/ 945356 h 1138522"/>
                <a:gd name="connsiteX8" fmla="*/ 1666132 w 1821530"/>
                <a:gd name="connsiteY8" fmla="*/ 988218 h 1138522"/>
                <a:gd name="connsiteX9" fmla="*/ 1778049 w 1821530"/>
                <a:gd name="connsiteY9" fmla="*/ 1040606 h 1138522"/>
                <a:gd name="connsiteX10" fmla="*/ 1818532 w 1821530"/>
                <a:gd name="connsiteY10" fmla="*/ 1131094 h 1138522"/>
                <a:gd name="connsiteX11" fmla="*/ 1818531 w 1821530"/>
                <a:gd name="connsiteY11" fmla="*/ 1133475 h 1138522"/>
                <a:gd name="connsiteX0" fmla="*/ 211190 w 1866156"/>
                <a:gd name="connsiteY0" fmla="*/ 0 h 1281113"/>
                <a:gd name="connsiteX1" fmla="*/ 106414 w 1866156"/>
                <a:gd name="connsiteY1" fmla="*/ 73819 h 1281113"/>
                <a:gd name="connsiteX2" fmla="*/ 8783 w 1866156"/>
                <a:gd name="connsiteY2" fmla="*/ 173830 h 1281113"/>
                <a:gd name="connsiteX3" fmla="*/ 27834 w 1866156"/>
                <a:gd name="connsiteY3" fmla="*/ 288131 h 1281113"/>
                <a:gd name="connsiteX4" fmla="*/ 213571 w 1866156"/>
                <a:gd name="connsiteY4" fmla="*/ 345281 h 1281113"/>
                <a:gd name="connsiteX5" fmla="*/ 689821 w 1866156"/>
                <a:gd name="connsiteY5" fmla="*/ 473869 h 1281113"/>
                <a:gd name="connsiteX6" fmla="*/ 1070821 w 1866156"/>
                <a:gd name="connsiteY6" fmla="*/ 742950 h 1281113"/>
                <a:gd name="connsiteX7" fmla="*/ 1375620 w 1866156"/>
                <a:gd name="connsiteY7" fmla="*/ 945356 h 1281113"/>
                <a:gd name="connsiteX8" fmla="*/ 1666132 w 1866156"/>
                <a:gd name="connsiteY8" fmla="*/ 988218 h 1281113"/>
                <a:gd name="connsiteX9" fmla="*/ 1778049 w 1866156"/>
                <a:gd name="connsiteY9" fmla="*/ 1040606 h 1281113"/>
                <a:gd name="connsiteX10" fmla="*/ 1818532 w 1866156"/>
                <a:gd name="connsiteY10" fmla="*/ 1131094 h 1281113"/>
                <a:gd name="connsiteX11" fmla="*/ 1866156 w 1866156"/>
                <a:gd name="connsiteY11" fmla="*/ 1281113 h 1281113"/>
                <a:gd name="connsiteX0" fmla="*/ 211190 w 1866156"/>
                <a:gd name="connsiteY0" fmla="*/ 0 h 1281113"/>
                <a:gd name="connsiteX1" fmla="*/ 106414 w 1866156"/>
                <a:gd name="connsiteY1" fmla="*/ 73819 h 1281113"/>
                <a:gd name="connsiteX2" fmla="*/ 8783 w 1866156"/>
                <a:gd name="connsiteY2" fmla="*/ 173830 h 1281113"/>
                <a:gd name="connsiteX3" fmla="*/ 27834 w 1866156"/>
                <a:gd name="connsiteY3" fmla="*/ 288131 h 1281113"/>
                <a:gd name="connsiteX4" fmla="*/ 213571 w 1866156"/>
                <a:gd name="connsiteY4" fmla="*/ 345281 h 1281113"/>
                <a:gd name="connsiteX5" fmla="*/ 689821 w 1866156"/>
                <a:gd name="connsiteY5" fmla="*/ 473869 h 1281113"/>
                <a:gd name="connsiteX6" fmla="*/ 1070821 w 1866156"/>
                <a:gd name="connsiteY6" fmla="*/ 742950 h 1281113"/>
                <a:gd name="connsiteX7" fmla="*/ 1375620 w 1866156"/>
                <a:gd name="connsiteY7" fmla="*/ 945356 h 1281113"/>
                <a:gd name="connsiteX8" fmla="*/ 1666132 w 1866156"/>
                <a:gd name="connsiteY8" fmla="*/ 988218 h 1281113"/>
                <a:gd name="connsiteX9" fmla="*/ 1778049 w 1866156"/>
                <a:gd name="connsiteY9" fmla="*/ 1040606 h 1281113"/>
                <a:gd name="connsiteX10" fmla="*/ 1818532 w 1866156"/>
                <a:gd name="connsiteY10" fmla="*/ 1131094 h 1281113"/>
                <a:gd name="connsiteX11" fmla="*/ 1820912 w 1866156"/>
                <a:gd name="connsiteY11" fmla="*/ 1221581 h 1281113"/>
                <a:gd name="connsiteX12" fmla="*/ 1866156 w 1866156"/>
                <a:gd name="connsiteY12" fmla="*/ 1281113 h 1281113"/>
                <a:gd name="connsiteX0" fmla="*/ 211190 w 1875681"/>
                <a:gd name="connsiteY0" fmla="*/ 0 h 1281113"/>
                <a:gd name="connsiteX1" fmla="*/ 106414 w 1875681"/>
                <a:gd name="connsiteY1" fmla="*/ 73819 h 1281113"/>
                <a:gd name="connsiteX2" fmla="*/ 8783 w 1875681"/>
                <a:gd name="connsiteY2" fmla="*/ 173830 h 1281113"/>
                <a:gd name="connsiteX3" fmla="*/ 27834 w 1875681"/>
                <a:gd name="connsiteY3" fmla="*/ 288131 h 1281113"/>
                <a:gd name="connsiteX4" fmla="*/ 213571 w 1875681"/>
                <a:gd name="connsiteY4" fmla="*/ 345281 h 1281113"/>
                <a:gd name="connsiteX5" fmla="*/ 689821 w 1875681"/>
                <a:gd name="connsiteY5" fmla="*/ 473869 h 1281113"/>
                <a:gd name="connsiteX6" fmla="*/ 1070821 w 1875681"/>
                <a:gd name="connsiteY6" fmla="*/ 742950 h 1281113"/>
                <a:gd name="connsiteX7" fmla="*/ 1375620 w 1875681"/>
                <a:gd name="connsiteY7" fmla="*/ 945356 h 1281113"/>
                <a:gd name="connsiteX8" fmla="*/ 1666132 w 1875681"/>
                <a:gd name="connsiteY8" fmla="*/ 988218 h 1281113"/>
                <a:gd name="connsiteX9" fmla="*/ 1778049 w 1875681"/>
                <a:gd name="connsiteY9" fmla="*/ 1040606 h 1281113"/>
                <a:gd name="connsiteX10" fmla="*/ 1818532 w 1875681"/>
                <a:gd name="connsiteY10" fmla="*/ 1131094 h 1281113"/>
                <a:gd name="connsiteX11" fmla="*/ 1820912 w 1875681"/>
                <a:gd name="connsiteY11" fmla="*/ 1221581 h 1281113"/>
                <a:gd name="connsiteX12" fmla="*/ 1875681 w 1875681"/>
                <a:gd name="connsiteY12" fmla="*/ 1281113 h 1281113"/>
                <a:gd name="connsiteX0" fmla="*/ 211190 w 1875681"/>
                <a:gd name="connsiteY0" fmla="*/ 0 h 1281113"/>
                <a:gd name="connsiteX1" fmla="*/ 106414 w 1875681"/>
                <a:gd name="connsiteY1" fmla="*/ 73819 h 1281113"/>
                <a:gd name="connsiteX2" fmla="*/ 8783 w 1875681"/>
                <a:gd name="connsiteY2" fmla="*/ 173830 h 1281113"/>
                <a:gd name="connsiteX3" fmla="*/ 27834 w 1875681"/>
                <a:gd name="connsiteY3" fmla="*/ 288131 h 1281113"/>
                <a:gd name="connsiteX4" fmla="*/ 213571 w 1875681"/>
                <a:gd name="connsiteY4" fmla="*/ 345281 h 1281113"/>
                <a:gd name="connsiteX5" fmla="*/ 689821 w 1875681"/>
                <a:gd name="connsiteY5" fmla="*/ 473869 h 1281113"/>
                <a:gd name="connsiteX6" fmla="*/ 1070821 w 1875681"/>
                <a:gd name="connsiteY6" fmla="*/ 742950 h 1281113"/>
                <a:gd name="connsiteX7" fmla="*/ 1375620 w 1875681"/>
                <a:gd name="connsiteY7" fmla="*/ 945356 h 1281113"/>
                <a:gd name="connsiteX8" fmla="*/ 1666132 w 1875681"/>
                <a:gd name="connsiteY8" fmla="*/ 988218 h 1281113"/>
                <a:gd name="connsiteX9" fmla="*/ 1778049 w 1875681"/>
                <a:gd name="connsiteY9" fmla="*/ 1040606 h 1281113"/>
                <a:gd name="connsiteX10" fmla="*/ 1818532 w 1875681"/>
                <a:gd name="connsiteY10" fmla="*/ 1131094 h 1281113"/>
                <a:gd name="connsiteX11" fmla="*/ 1809006 w 1875681"/>
                <a:gd name="connsiteY11" fmla="*/ 1250156 h 1281113"/>
                <a:gd name="connsiteX12" fmla="*/ 1875681 w 1875681"/>
                <a:gd name="connsiteY12" fmla="*/ 1281113 h 1281113"/>
                <a:gd name="connsiteX0" fmla="*/ 211190 w 1882242"/>
                <a:gd name="connsiteY0" fmla="*/ 0 h 1283405"/>
                <a:gd name="connsiteX1" fmla="*/ 106414 w 1882242"/>
                <a:gd name="connsiteY1" fmla="*/ 73819 h 1283405"/>
                <a:gd name="connsiteX2" fmla="*/ 8783 w 1882242"/>
                <a:gd name="connsiteY2" fmla="*/ 173830 h 1283405"/>
                <a:gd name="connsiteX3" fmla="*/ 27834 w 1882242"/>
                <a:gd name="connsiteY3" fmla="*/ 288131 h 1283405"/>
                <a:gd name="connsiteX4" fmla="*/ 213571 w 1882242"/>
                <a:gd name="connsiteY4" fmla="*/ 345281 h 1283405"/>
                <a:gd name="connsiteX5" fmla="*/ 689821 w 1882242"/>
                <a:gd name="connsiteY5" fmla="*/ 473869 h 1283405"/>
                <a:gd name="connsiteX6" fmla="*/ 1070821 w 1882242"/>
                <a:gd name="connsiteY6" fmla="*/ 742950 h 1283405"/>
                <a:gd name="connsiteX7" fmla="*/ 1375620 w 1882242"/>
                <a:gd name="connsiteY7" fmla="*/ 945356 h 1283405"/>
                <a:gd name="connsiteX8" fmla="*/ 1666132 w 1882242"/>
                <a:gd name="connsiteY8" fmla="*/ 988218 h 1283405"/>
                <a:gd name="connsiteX9" fmla="*/ 1778049 w 1882242"/>
                <a:gd name="connsiteY9" fmla="*/ 1040606 h 1283405"/>
                <a:gd name="connsiteX10" fmla="*/ 1818532 w 1882242"/>
                <a:gd name="connsiteY10" fmla="*/ 1131094 h 1283405"/>
                <a:gd name="connsiteX11" fmla="*/ 1809006 w 1882242"/>
                <a:gd name="connsiteY11" fmla="*/ 1250156 h 1283405"/>
                <a:gd name="connsiteX12" fmla="*/ 1875681 w 1882242"/>
                <a:gd name="connsiteY12" fmla="*/ 1281113 h 1283405"/>
                <a:gd name="connsiteX13" fmla="*/ 1880443 w 1882242"/>
                <a:gd name="connsiteY13" fmla="*/ 1281112 h 1283405"/>
                <a:gd name="connsiteX0" fmla="*/ 211190 w 2332881"/>
                <a:gd name="connsiteY0" fmla="*/ 0 h 1314450"/>
                <a:gd name="connsiteX1" fmla="*/ 106414 w 2332881"/>
                <a:gd name="connsiteY1" fmla="*/ 73819 h 1314450"/>
                <a:gd name="connsiteX2" fmla="*/ 8783 w 2332881"/>
                <a:gd name="connsiteY2" fmla="*/ 173830 h 1314450"/>
                <a:gd name="connsiteX3" fmla="*/ 27834 w 2332881"/>
                <a:gd name="connsiteY3" fmla="*/ 288131 h 1314450"/>
                <a:gd name="connsiteX4" fmla="*/ 213571 w 2332881"/>
                <a:gd name="connsiteY4" fmla="*/ 345281 h 1314450"/>
                <a:gd name="connsiteX5" fmla="*/ 689821 w 2332881"/>
                <a:gd name="connsiteY5" fmla="*/ 473869 h 1314450"/>
                <a:gd name="connsiteX6" fmla="*/ 1070821 w 2332881"/>
                <a:gd name="connsiteY6" fmla="*/ 742950 h 1314450"/>
                <a:gd name="connsiteX7" fmla="*/ 1375620 w 2332881"/>
                <a:gd name="connsiteY7" fmla="*/ 945356 h 1314450"/>
                <a:gd name="connsiteX8" fmla="*/ 1666132 w 2332881"/>
                <a:gd name="connsiteY8" fmla="*/ 988218 h 1314450"/>
                <a:gd name="connsiteX9" fmla="*/ 1778049 w 2332881"/>
                <a:gd name="connsiteY9" fmla="*/ 1040606 h 1314450"/>
                <a:gd name="connsiteX10" fmla="*/ 1818532 w 2332881"/>
                <a:gd name="connsiteY10" fmla="*/ 1131094 h 1314450"/>
                <a:gd name="connsiteX11" fmla="*/ 1809006 w 2332881"/>
                <a:gd name="connsiteY11" fmla="*/ 1250156 h 1314450"/>
                <a:gd name="connsiteX12" fmla="*/ 1875681 w 2332881"/>
                <a:gd name="connsiteY12" fmla="*/ 1281113 h 1314450"/>
                <a:gd name="connsiteX13" fmla="*/ 2332881 w 2332881"/>
                <a:gd name="connsiteY13" fmla="*/ 1314450 h 1314450"/>
                <a:gd name="connsiteX0" fmla="*/ 211190 w 2365411"/>
                <a:gd name="connsiteY0" fmla="*/ 0 h 1316329"/>
                <a:gd name="connsiteX1" fmla="*/ 106414 w 2365411"/>
                <a:gd name="connsiteY1" fmla="*/ 73819 h 1316329"/>
                <a:gd name="connsiteX2" fmla="*/ 8783 w 2365411"/>
                <a:gd name="connsiteY2" fmla="*/ 173830 h 1316329"/>
                <a:gd name="connsiteX3" fmla="*/ 27834 w 2365411"/>
                <a:gd name="connsiteY3" fmla="*/ 288131 h 1316329"/>
                <a:gd name="connsiteX4" fmla="*/ 213571 w 2365411"/>
                <a:gd name="connsiteY4" fmla="*/ 345281 h 1316329"/>
                <a:gd name="connsiteX5" fmla="*/ 689821 w 2365411"/>
                <a:gd name="connsiteY5" fmla="*/ 473869 h 1316329"/>
                <a:gd name="connsiteX6" fmla="*/ 1070821 w 2365411"/>
                <a:gd name="connsiteY6" fmla="*/ 742950 h 1316329"/>
                <a:gd name="connsiteX7" fmla="*/ 1375620 w 2365411"/>
                <a:gd name="connsiteY7" fmla="*/ 945356 h 1316329"/>
                <a:gd name="connsiteX8" fmla="*/ 1666132 w 2365411"/>
                <a:gd name="connsiteY8" fmla="*/ 988218 h 1316329"/>
                <a:gd name="connsiteX9" fmla="*/ 1778049 w 2365411"/>
                <a:gd name="connsiteY9" fmla="*/ 1040606 h 1316329"/>
                <a:gd name="connsiteX10" fmla="*/ 1818532 w 2365411"/>
                <a:gd name="connsiteY10" fmla="*/ 1131094 h 1316329"/>
                <a:gd name="connsiteX11" fmla="*/ 1809006 w 2365411"/>
                <a:gd name="connsiteY11" fmla="*/ 1250156 h 1316329"/>
                <a:gd name="connsiteX12" fmla="*/ 1875681 w 2365411"/>
                <a:gd name="connsiteY12" fmla="*/ 1281113 h 1316329"/>
                <a:gd name="connsiteX13" fmla="*/ 2332881 w 2365411"/>
                <a:gd name="connsiteY13" fmla="*/ 1314450 h 1316329"/>
                <a:gd name="connsiteX14" fmla="*/ 2328117 w 2365411"/>
                <a:gd name="connsiteY14" fmla="*/ 1312068 h 1316329"/>
                <a:gd name="connsiteX0" fmla="*/ 211190 w 2597201"/>
                <a:gd name="connsiteY0" fmla="*/ 0 h 1343031"/>
                <a:gd name="connsiteX1" fmla="*/ 106414 w 2597201"/>
                <a:gd name="connsiteY1" fmla="*/ 73819 h 1343031"/>
                <a:gd name="connsiteX2" fmla="*/ 8783 w 2597201"/>
                <a:gd name="connsiteY2" fmla="*/ 173830 h 1343031"/>
                <a:gd name="connsiteX3" fmla="*/ 27834 w 2597201"/>
                <a:gd name="connsiteY3" fmla="*/ 288131 h 1343031"/>
                <a:gd name="connsiteX4" fmla="*/ 213571 w 2597201"/>
                <a:gd name="connsiteY4" fmla="*/ 345281 h 1343031"/>
                <a:gd name="connsiteX5" fmla="*/ 689821 w 2597201"/>
                <a:gd name="connsiteY5" fmla="*/ 473869 h 1343031"/>
                <a:gd name="connsiteX6" fmla="*/ 1070821 w 2597201"/>
                <a:gd name="connsiteY6" fmla="*/ 742950 h 1343031"/>
                <a:gd name="connsiteX7" fmla="*/ 1375620 w 2597201"/>
                <a:gd name="connsiteY7" fmla="*/ 945356 h 1343031"/>
                <a:gd name="connsiteX8" fmla="*/ 1666132 w 2597201"/>
                <a:gd name="connsiteY8" fmla="*/ 988218 h 1343031"/>
                <a:gd name="connsiteX9" fmla="*/ 1778049 w 2597201"/>
                <a:gd name="connsiteY9" fmla="*/ 1040606 h 1343031"/>
                <a:gd name="connsiteX10" fmla="*/ 1818532 w 2597201"/>
                <a:gd name="connsiteY10" fmla="*/ 1131094 h 1343031"/>
                <a:gd name="connsiteX11" fmla="*/ 1809006 w 2597201"/>
                <a:gd name="connsiteY11" fmla="*/ 1250156 h 1343031"/>
                <a:gd name="connsiteX12" fmla="*/ 1875681 w 2597201"/>
                <a:gd name="connsiteY12" fmla="*/ 1281113 h 1343031"/>
                <a:gd name="connsiteX13" fmla="*/ 2332881 w 2597201"/>
                <a:gd name="connsiteY13" fmla="*/ 1314450 h 1343031"/>
                <a:gd name="connsiteX14" fmla="*/ 2597198 w 2597201"/>
                <a:gd name="connsiteY14" fmla="*/ 1343024 h 1343031"/>
                <a:gd name="connsiteX0" fmla="*/ 211190 w 2614244"/>
                <a:gd name="connsiteY0" fmla="*/ 0 h 1344148"/>
                <a:gd name="connsiteX1" fmla="*/ 106414 w 2614244"/>
                <a:gd name="connsiteY1" fmla="*/ 73819 h 1344148"/>
                <a:gd name="connsiteX2" fmla="*/ 8783 w 2614244"/>
                <a:gd name="connsiteY2" fmla="*/ 173830 h 1344148"/>
                <a:gd name="connsiteX3" fmla="*/ 27834 w 2614244"/>
                <a:gd name="connsiteY3" fmla="*/ 288131 h 1344148"/>
                <a:gd name="connsiteX4" fmla="*/ 213571 w 2614244"/>
                <a:gd name="connsiteY4" fmla="*/ 345281 h 1344148"/>
                <a:gd name="connsiteX5" fmla="*/ 689821 w 2614244"/>
                <a:gd name="connsiteY5" fmla="*/ 473869 h 1344148"/>
                <a:gd name="connsiteX6" fmla="*/ 1070821 w 2614244"/>
                <a:gd name="connsiteY6" fmla="*/ 742950 h 1344148"/>
                <a:gd name="connsiteX7" fmla="*/ 1375620 w 2614244"/>
                <a:gd name="connsiteY7" fmla="*/ 945356 h 1344148"/>
                <a:gd name="connsiteX8" fmla="*/ 1666132 w 2614244"/>
                <a:gd name="connsiteY8" fmla="*/ 988218 h 1344148"/>
                <a:gd name="connsiteX9" fmla="*/ 1778049 w 2614244"/>
                <a:gd name="connsiteY9" fmla="*/ 1040606 h 1344148"/>
                <a:gd name="connsiteX10" fmla="*/ 1818532 w 2614244"/>
                <a:gd name="connsiteY10" fmla="*/ 1131094 h 1344148"/>
                <a:gd name="connsiteX11" fmla="*/ 1809006 w 2614244"/>
                <a:gd name="connsiteY11" fmla="*/ 1250156 h 1344148"/>
                <a:gd name="connsiteX12" fmla="*/ 1875681 w 2614244"/>
                <a:gd name="connsiteY12" fmla="*/ 1281113 h 1344148"/>
                <a:gd name="connsiteX13" fmla="*/ 2332881 w 2614244"/>
                <a:gd name="connsiteY13" fmla="*/ 1314450 h 1344148"/>
                <a:gd name="connsiteX14" fmla="*/ 2597198 w 2614244"/>
                <a:gd name="connsiteY14" fmla="*/ 1343024 h 1344148"/>
                <a:gd name="connsiteX15" fmla="*/ 2587673 w 2614244"/>
                <a:gd name="connsiteY15" fmla="*/ 1338261 h 1344148"/>
                <a:gd name="connsiteX0" fmla="*/ 211190 w 3187753"/>
                <a:gd name="connsiteY0" fmla="*/ 0 h 1359744"/>
                <a:gd name="connsiteX1" fmla="*/ 106414 w 3187753"/>
                <a:gd name="connsiteY1" fmla="*/ 73819 h 1359744"/>
                <a:gd name="connsiteX2" fmla="*/ 8783 w 3187753"/>
                <a:gd name="connsiteY2" fmla="*/ 173830 h 1359744"/>
                <a:gd name="connsiteX3" fmla="*/ 27834 w 3187753"/>
                <a:gd name="connsiteY3" fmla="*/ 288131 h 1359744"/>
                <a:gd name="connsiteX4" fmla="*/ 213571 w 3187753"/>
                <a:gd name="connsiteY4" fmla="*/ 345281 h 1359744"/>
                <a:gd name="connsiteX5" fmla="*/ 689821 w 3187753"/>
                <a:gd name="connsiteY5" fmla="*/ 473869 h 1359744"/>
                <a:gd name="connsiteX6" fmla="*/ 1070821 w 3187753"/>
                <a:gd name="connsiteY6" fmla="*/ 742950 h 1359744"/>
                <a:gd name="connsiteX7" fmla="*/ 1375620 w 3187753"/>
                <a:gd name="connsiteY7" fmla="*/ 945356 h 1359744"/>
                <a:gd name="connsiteX8" fmla="*/ 1666132 w 3187753"/>
                <a:gd name="connsiteY8" fmla="*/ 988218 h 1359744"/>
                <a:gd name="connsiteX9" fmla="*/ 1778049 w 3187753"/>
                <a:gd name="connsiteY9" fmla="*/ 1040606 h 1359744"/>
                <a:gd name="connsiteX10" fmla="*/ 1818532 w 3187753"/>
                <a:gd name="connsiteY10" fmla="*/ 1131094 h 1359744"/>
                <a:gd name="connsiteX11" fmla="*/ 1809006 w 3187753"/>
                <a:gd name="connsiteY11" fmla="*/ 1250156 h 1359744"/>
                <a:gd name="connsiteX12" fmla="*/ 1875681 w 3187753"/>
                <a:gd name="connsiteY12" fmla="*/ 1281113 h 1359744"/>
                <a:gd name="connsiteX13" fmla="*/ 2332881 w 3187753"/>
                <a:gd name="connsiteY13" fmla="*/ 1314450 h 1359744"/>
                <a:gd name="connsiteX14" fmla="*/ 2597198 w 3187753"/>
                <a:gd name="connsiteY14" fmla="*/ 1343024 h 1359744"/>
                <a:gd name="connsiteX15" fmla="*/ 3187748 w 3187753"/>
                <a:gd name="connsiteY15" fmla="*/ 1359693 h 1359744"/>
                <a:gd name="connsiteX0" fmla="*/ 211190 w 3231492"/>
                <a:gd name="connsiteY0" fmla="*/ 0 h 1360105"/>
                <a:gd name="connsiteX1" fmla="*/ 106414 w 3231492"/>
                <a:gd name="connsiteY1" fmla="*/ 73819 h 1360105"/>
                <a:gd name="connsiteX2" fmla="*/ 8783 w 3231492"/>
                <a:gd name="connsiteY2" fmla="*/ 173830 h 1360105"/>
                <a:gd name="connsiteX3" fmla="*/ 27834 w 3231492"/>
                <a:gd name="connsiteY3" fmla="*/ 288131 h 1360105"/>
                <a:gd name="connsiteX4" fmla="*/ 213571 w 3231492"/>
                <a:gd name="connsiteY4" fmla="*/ 345281 h 1360105"/>
                <a:gd name="connsiteX5" fmla="*/ 689821 w 3231492"/>
                <a:gd name="connsiteY5" fmla="*/ 473869 h 1360105"/>
                <a:gd name="connsiteX6" fmla="*/ 1070821 w 3231492"/>
                <a:gd name="connsiteY6" fmla="*/ 742950 h 1360105"/>
                <a:gd name="connsiteX7" fmla="*/ 1375620 w 3231492"/>
                <a:gd name="connsiteY7" fmla="*/ 945356 h 1360105"/>
                <a:gd name="connsiteX8" fmla="*/ 1666132 w 3231492"/>
                <a:gd name="connsiteY8" fmla="*/ 988218 h 1360105"/>
                <a:gd name="connsiteX9" fmla="*/ 1778049 w 3231492"/>
                <a:gd name="connsiteY9" fmla="*/ 1040606 h 1360105"/>
                <a:gd name="connsiteX10" fmla="*/ 1818532 w 3231492"/>
                <a:gd name="connsiteY10" fmla="*/ 1131094 h 1360105"/>
                <a:gd name="connsiteX11" fmla="*/ 1809006 w 3231492"/>
                <a:gd name="connsiteY11" fmla="*/ 1250156 h 1360105"/>
                <a:gd name="connsiteX12" fmla="*/ 1875681 w 3231492"/>
                <a:gd name="connsiteY12" fmla="*/ 1281113 h 1360105"/>
                <a:gd name="connsiteX13" fmla="*/ 2332881 w 3231492"/>
                <a:gd name="connsiteY13" fmla="*/ 1314450 h 1360105"/>
                <a:gd name="connsiteX14" fmla="*/ 2597198 w 3231492"/>
                <a:gd name="connsiteY14" fmla="*/ 1343024 h 1360105"/>
                <a:gd name="connsiteX15" fmla="*/ 3187748 w 3231492"/>
                <a:gd name="connsiteY15" fmla="*/ 1359693 h 1360105"/>
                <a:gd name="connsiteX16" fmla="*/ 3187747 w 3231492"/>
                <a:gd name="connsiteY16" fmla="*/ 1354929 h 1360105"/>
                <a:gd name="connsiteX0" fmla="*/ 211190 w 3390153"/>
                <a:gd name="connsiteY0" fmla="*/ 0 h 1359744"/>
                <a:gd name="connsiteX1" fmla="*/ 106414 w 3390153"/>
                <a:gd name="connsiteY1" fmla="*/ 73819 h 1359744"/>
                <a:gd name="connsiteX2" fmla="*/ 8783 w 3390153"/>
                <a:gd name="connsiteY2" fmla="*/ 173830 h 1359744"/>
                <a:gd name="connsiteX3" fmla="*/ 27834 w 3390153"/>
                <a:gd name="connsiteY3" fmla="*/ 288131 h 1359744"/>
                <a:gd name="connsiteX4" fmla="*/ 213571 w 3390153"/>
                <a:gd name="connsiteY4" fmla="*/ 345281 h 1359744"/>
                <a:gd name="connsiteX5" fmla="*/ 689821 w 3390153"/>
                <a:gd name="connsiteY5" fmla="*/ 473869 h 1359744"/>
                <a:gd name="connsiteX6" fmla="*/ 1070821 w 3390153"/>
                <a:gd name="connsiteY6" fmla="*/ 742950 h 1359744"/>
                <a:gd name="connsiteX7" fmla="*/ 1375620 w 3390153"/>
                <a:gd name="connsiteY7" fmla="*/ 945356 h 1359744"/>
                <a:gd name="connsiteX8" fmla="*/ 1666132 w 3390153"/>
                <a:gd name="connsiteY8" fmla="*/ 988218 h 1359744"/>
                <a:gd name="connsiteX9" fmla="*/ 1778049 w 3390153"/>
                <a:gd name="connsiteY9" fmla="*/ 1040606 h 1359744"/>
                <a:gd name="connsiteX10" fmla="*/ 1818532 w 3390153"/>
                <a:gd name="connsiteY10" fmla="*/ 1131094 h 1359744"/>
                <a:gd name="connsiteX11" fmla="*/ 1809006 w 3390153"/>
                <a:gd name="connsiteY11" fmla="*/ 1250156 h 1359744"/>
                <a:gd name="connsiteX12" fmla="*/ 1875681 w 3390153"/>
                <a:gd name="connsiteY12" fmla="*/ 1281113 h 1359744"/>
                <a:gd name="connsiteX13" fmla="*/ 2332881 w 3390153"/>
                <a:gd name="connsiteY13" fmla="*/ 1314450 h 1359744"/>
                <a:gd name="connsiteX14" fmla="*/ 2597198 w 3390153"/>
                <a:gd name="connsiteY14" fmla="*/ 1343024 h 1359744"/>
                <a:gd name="connsiteX15" fmla="*/ 3187748 w 3390153"/>
                <a:gd name="connsiteY15" fmla="*/ 1359693 h 1359744"/>
                <a:gd name="connsiteX16" fmla="*/ 3390153 w 3390153"/>
                <a:gd name="connsiteY16" fmla="*/ 1188242 h 1359744"/>
                <a:gd name="connsiteX0" fmla="*/ 211190 w 3390153"/>
                <a:gd name="connsiteY0" fmla="*/ 0 h 1368235"/>
                <a:gd name="connsiteX1" fmla="*/ 106414 w 3390153"/>
                <a:gd name="connsiteY1" fmla="*/ 73819 h 1368235"/>
                <a:gd name="connsiteX2" fmla="*/ 8783 w 3390153"/>
                <a:gd name="connsiteY2" fmla="*/ 173830 h 1368235"/>
                <a:gd name="connsiteX3" fmla="*/ 27834 w 3390153"/>
                <a:gd name="connsiteY3" fmla="*/ 288131 h 1368235"/>
                <a:gd name="connsiteX4" fmla="*/ 213571 w 3390153"/>
                <a:gd name="connsiteY4" fmla="*/ 345281 h 1368235"/>
                <a:gd name="connsiteX5" fmla="*/ 689821 w 3390153"/>
                <a:gd name="connsiteY5" fmla="*/ 473869 h 1368235"/>
                <a:gd name="connsiteX6" fmla="*/ 1070821 w 3390153"/>
                <a:gd name="connsiteY6" fmla="*/ 742950 h 1368235"/>
                <a:gd name="connsiteX7" fmla="*/ 1375620 w 3390153"/>
                <a:gd name="connsiteY7" fmla="*/ 945356 h 1368235"/>
                <a:gd name="connsiteX8" fmla="*/ 1666132 w 3390153"/>
                <a:gd name="connsiteY8" fmla="*/ 988218 h 1368235"/>
                <a:gd name="connsiteX9" fmla="*/ 1778049 w 3390153"/>
                <a:gd name="connsiteY9" fmla="*/ 1040606 h 1368235"/>
                <a:gd name="connsiteX10" fmla="*/ 1818532 w 3390153"/>
                <a:gd name="connsiteY10" fmla="*/ 1131094 h 1368235"/>
                <a:gd name="connsiteX11" fmla="*/ 1809006 w 3390153"/>
                <a:gd name="connsiteY11" fmla="*/ 1250156 h 1368235"/>
                <a:gd name="connsiteX12" fmla="*/ 1875681 w 3390153"/>
                <a:gd name="connsiteY12" fmla="*/ 1281113 h 1368235"/>
                <a:gd name="connsiteX13" fmla="*/ 2332881 w 3390153"/>
                <a:gd name="connsiteY13" fmla="*/ 1314450 h 1368235"/>
                <a:gd name="connsiteX14" fmla="*/ 2597198 w 3390153"/>
                <a:gd name="connsiteY14" fmla="*/ 1343024 h 1368235"/>
                <a:gd name="connsiteX15" fmla="*/ 3187748 w 3390153"/>
                <a:gd name="connsiteY15" fmla="*/ 1359693 h 1368235"/>
                <a:gd name="connsiteX16" fmla="*/ 3180603 w 3390153"/>
                <a:gd name="connsiteY16" fmla="*/ 1352548 h 1368235"/>
                <a:gd name="connsiteX17" fmla="*/ 3390153 w 3390153"/>
                <a:gd name="connsiteY17" fmla="*/ 1188242 h 1368235"/>
                <a:gd name="connsiteX0" fmla="*/ 211190 w 3390153"/>
                <a:gd name="connsiteY0" fmla="*/ 0 h 1359768"/>
                <a:gd name="connsiteX1" fmla="*/ 106414 w 3390153"/>
                <a:gd name="connsiteY1" fmla="*/ 73819 h 1359768"/>
                <a:gd name="connsiteX2" fmla="*/ 8783 w 3390153"/>
                <a:gd name="connsiteY2" fmla="*/ 173830 h 1359768"/>
                <a:gd name="connsiteX3" fmla="*/ 27834 w 3390153"/>
                <a:gd name="connsiteY3" fmla="*/ 288131 h 1359768"/>
                <a:gd name="connsiteX4" fmla="*/ 213571 w 3390153"/>
                <a:gd name="connsiteY4" fmla="*/ 345281 h 1359768"/>
                <a:gd name="connsiteX5" fmla="*/ 689821 w 3390153"/>
                <a:gd name="connsiteY5" fmla="*/ 473869 h 1359768"/>
                <a:gd name="connsiteX6" fmla="*/ 1070821 w 3390153"/>
                <a:gd name="connsiteY6" fmla="*/ 742950 h 1359768"/>
                <a:gd name="connsiteX7" fmla="*/ 1375620 w 3390153"/>
                <a:gd name="connsiteY7" fmla="*/ 945356 h 1359768"/>
                <a:gd name="connsiteX8" fmla="*/ 1666132 w 3390153"/>
                <a:gd name="connsiteY8" fmla="*/ 988218 h 1359768"/>
                <a:gd name="connsiteX9" fmla="*/ 1778049 w 3390153"/>
                <a:gd name="connsiteY9" fmla="*/ 1040606 h 1359768"/>
                <a:gd name="connsiteX10" fmla="*/ 1818532 w 3390153"/>
                <a:gd name="connsiteY10" fmla="*/ 1131094 h 1359768"/>
                <a:gd name="connsiteX11" fmla="*/ 1809006 w 3390153"/>
                <a:gd name="connsiteY11" fmla="*/ 1250156 h 1359768"/>
                <a:gd name="connsiteX12" fmla="*/ 1875681 w 3390153"/>
                <a:gd name="connsiteY12" fmla="*/ 1281113 h 1359768"/>
                <a:gd name="connsiteX13" fmla="*/ 2332881 w 3390153"/>
                <a:gd name="connsiteY13" fmla="*/ 1314450 h 1359768"/>
                <a:gd name="connsiteX14" fmla="*/ 2597198 w 3390153"/>
                <a:gd name="connsiteY14" fmla="*/ 1343024 h 1359768"/>
                <a:gd name="connsiteX15" fmla="*/ 3187748 w 3390153"/>
                <a:gd name="connsiteY15" fmla="*/ 1359693 h 1359768"/>
                <a:gd name="connsiteX16" fmla="*/ 3294903 w 3390153"/>
                <a:gd name="connsiteY16" fmla="*/ 1259679 h 1359768"/>
                <a:gd name="connsiteX17" fmla="*/ 3390153 w 3390153"/>
                <a:gd name="connsiteY17" fmla="*/ 1188242 h 1359768"/>
                <a:gd name="connsiteX0" fmla="*/ 211190 w 3575891"/>
                <a:gd name="connsiteY0" fmla="*/ 0 h 1359768"/>
                <a:gd name="connsiteX1" fmla="*/ 106414 w 3575891"/>
                <a:gd name="connsiteY1" fmla="*/ 73819 h 1359768"/>
                <a:gd name="connsiteX2" fmla="*/ 8783 w 3575891"/>
                <a:gd name="connsiteY2" fmla="*/ 173830 h 1359768"/>
                <a:gd name="connsiteX3" fmla="*/ 27834 w 3575891"/>
                <a:gd name="connsiteY3" fmla="*/ 288131 h 1359768"/>
                <a:gd name="connsiteX4" fmla="*/ 213571 w 3575891"/>
                <a:gd name="connsiteY4" fmla="*/ 345281 h 1359768"/>
                <a:gd name="connsiteX5" fmla="*/ 689821 w 3575891"/>
                <a:gd name="connsiteY5" fmla="*/ 473869 h 1359768"/>
                <a:gd name="connsiteX6" fmla="*/ 1070821 w 3575891"/>
                <a:gd name="connsiteY6" fmla="*/ 742950 h 1359768"/>
                <a:gd name="connsiteX7" fmla="*/ 1375620 w 3575891"/>
                <a:gd name="connsiteY7" fmla="*/ 945356 h 1359768"/>
                <a:gd name="connsiteX8" fmla="*/ 1666132 w 3575891"/>
                <a:gd name="connsiteY8" fmla="*/ 988218 h 1359768"/>
                <a:gd name="connsiteX9" fmla="*/ 1778049 w 3575891"/>
                <a:gd name="connsiteY9" fmla="*/ 1040606 h 1359768"/>
                <a:gd name="connsiteX10" fmla="*/ 1818532 w 3575891"/>
                <a:gd name="connsiteY10" fmla="*/ 1131094 h 1359768"/>
                <a:gd name="connsiteX11" fmla="*/ 1809006 w 3575891"/>
                <a:gd name="connsiteY11" fmla="*/ 1250156 h 1359768"/>
                <a:gd name="connsiteX12" fmla="*/ 1875681 w 3575891"/>
                <a:gd name="connsiteY12" fmla="*/ 1281113 h 1359768"/>
                <a:gd name="connsiteX13" fmla="*/ 2332881 w 3575891"/>
                <a:gd name="connsiteY13" fmla="*/ 1314450 h 1359768"/>
                <a:gd name="connsiteX14" fmla="*/ 2597198 w 3575891"/>
                <a:gd name="connsiteY14" fmla="*/ 1343024 h 1359768"/>
                <a:gd name="connsiteX15" fmla="*/ 3187748 w 3575891"/>
                <a:gd name="connsiteY15" fmla="*/ 1359693 h 1359768"/>
                <a:gd name="connsiteX16" fmla="*/ 3294903 w 3575891"/>
                <a:gd name="connsiteY16" fmla="*/ 1259679 h 1359768"/>
                <a:gd name="connsiteX17" fmla="*/ 3575891 w 3575891"/>
                <a:gd name="connsiteY17" fmla="*/ 1026317 h 1359768"/>
                <a:gd name="connsiteX0" fmla="*/ 211190 w 3575891"/>
                <a:gd name="connsiteY0" fmla="*/ 0 h 1359744"/>
                <a:gd name="connsiteX1" fmla="*/ 106414 w 3575891"/>
                <a:gd name="connsiteY1" fmla="*/ 73819 h 1359744"/>
                <a:gd name="connsiteX2" fmla="*/ 8783 w 3575891"/>
                <a:gd name="connsiteY2" fmla="*/ 173830 h 1359744"/>
                <a:gd name="connsiteX3" fmla="*/ 27834 w 3575891"/>
                <a:gd name="connsiteY3" fmla="*/ 288131 h 1359744"/>
                <a:gd name="connsiteX4" fmla="*/ 213571 w 3575891"/>
                <a:gd name="connsiteY4" fmla="*/ 345281 h 1359744"/>
                <a:gd name="connsiteX5" fmla="*/ 689821 w 3575891"/>
                <a:gd name="connsiteY5" fmla="*/ 473869 h 1359744"/>
                <a:gd name="connsiteX6" fmla="*/ 1070821 w 3575891"/>
                <a:gd name="connsiteY6" fmla="*/ 742950 h 1359744"/>
                <a:gd name="connsiteX7" fmla="*/ 1375620 w 3575891"/>
                <a:gd name="connsiteY7" fmla="*/ 945356 h 1359744"/>
                <a:gd name="connsiteX8" fmla="*/ 1666132 w 3575891"/>
                <a:gd name="connsiteY8" fmla="*/ 988218 h 1359744"/>
                <a:gd name="connsiteX9" fmla="*/ 1778049 w 3575891"/>
                <a:gd name="connsiteY9" fmla="*/ 1040606 h 1359744"/>
                <a:gd name="connsiteX10" fmla="*/ 1818532 w 3575891"/>
                <a:gd name="connsiteY10" fmla="*/ 1131094 h 1359744"/>
                <a:gd name="connsiteX11" fmla="*/ 1809006 w 3575891"/>
                <a:gd name="connsiteY11" fmla="*/ 1250156 h 1359744"/>
                <a:gd name="connsiteX12" fmla="*/ 1875681 w 3575891"/>
                <a:gd name="connsiteY12" fmla="*/ 1281113 h 1359744"/>
                <a:gd name="connsiteX13" fmla="*/ 2332881 w 3575891"/>
                <a:gd name="connsiteY13" fmla="*/ 1314450 h 1359744"/>
                <a:gd name="connsiteX14" fmla="*/ 2597198 w 3575891"/>
                <a:gd name="connsiteY14" fmla="*/ 1343024 h 1359744"/>
                <a:gd name="connsiteX15" fmla="*/ 3187748 w 3575891"/>
                <a:gd name="connsiteY15" fmla="*/ 1359693 h 1359744"/>
                <a:gd name="connsiteX16" fmla="*/ 3347291 w 3575891"/>
                <a:gd name="connsiteY16" fmla="*/ 1204910 h 1359744"/>
                <a:gd name="connsiteX17" fmla="*/ 3575891 w 3575891"/>
                <a:gd name="connsiteY17" fmla="*/ 1026317 h 1359744"/>
                <a:gd name="connsiteX0" fmla="*/ 211190 w 3575891"/>
                <a:gd name="connsiteY0" fmla="*/ 0 h 1359744"/>
                <a:gd name="connsiteX1" fmla="*/ 106414 w 3575891"/>
                <a:gd name="connsiteY1" fmla="*/ 73819 h 1359744"/>
                <a:gd name="connsiteX2" fmla="*/ 8783 w 3575891"/>
                <a:gd name="connsiteY2" fmla="*/ 173830 h 1359744"/>
                <a:gd name="connsiteX3" fmla="*/ 27834 w 3575891"/>
                <a:gd name="connsiteY3" fmla="*/ 288131 h 1359744"/>
                <a:gd name="connsiteX4" fmla="*/ 213571 w 3575891"/>
                <a:gd name="connsiteY4" fmla="*/ 345281 h 1359744"/>
                <a:gd name="connsiteX5" fmla="*/ 689821 w 3575891"/>
                <a:gd name="connsiteY5" fmla="*/ 473869 h 1359744"/>
                <a:gd name="connsiteX6" fmla="*/ 1070821 w 3575891"/>
                <a:gd name="connsiteY6" fmla="*/ 742950 h 1359744"/>
                <a:gd name="connsiteX7" fmla="*/ 1375620 w 3575891"/>
                <a:gd name="connsiteY7" fmla="*/ 945356 h 1359744"/>
                <a:gd name="connsiteX8" fmla="*/ 1666132 w 3575891"/>
                <a:gd name="connsiteY8" fmla="*/ 988218 h 1359744"/>
                <a:gd name="connsiteX9" fmla="*/ 1778049 w 3575891"/>
                <a:gd name="connsiteY9" fmla="*/ 1040606 h 1359744"/>
                <a:gd name="connsiteX10" fmla="*/ 1818532 w 3575891"/>
                <a:gd name="connsiteY10" fmla="*/ 1131094 h 1359744"/>
                <a:gd name="connsiteX11" fmla="*/ 1809006 w 3575891"/>
                <a:gd name="connsiteY11" fmla="*/ 1250156 h 1359744"/>
                <a:gd name="connsiteX12" fmla="*/ 1875681 w 3575891"/>
                <a:gd name="connsiteY12" fmla="*/ 1281113 h 1359744"/>
                <a:gd name="connsiteX13" fmla="*/ 2332881 w 3575891"/>
                <a:gd name="connsiteY13" fmla="*/ 1314450 h 1359744"/>
                <a:gd name="connsiteX14" fmla="*/ 2597198 w 3575891"/>
                <a:gd name="connsiteY14" fmla="*/ 1343024 h 1359744"/>
                <a:gd name="connsiteX15" fmla="*/ 3187748 w 3575891"/>
                <a:gd name="connsiteY15" fmla="*/ 1359693 h 1359744"/>
                <a:gd name="connsiteX16" fmla="*/ 3247278 w 3575891"/>
                <a:gd name="connsiteY16" fmla="*/ 1309685 h 1359744"/>
                <a:gd name="connsiteX17" fmla="*/ 3347291 w 3575891"/>
                <a:gd name="connsiteY17" fmla="*/ 1204910 h 1359744"/>
                <a:gd name="connsiteX18" fmla="*/ 3575891 w 3575891"/>
                <a:gd name="connsiteY18" fmla="*/ 1026317 h 1359744"/>
                <a:gd name="connsiteX0" fmla="*/ 211190 w 3575891"/>
                <a:gd name="connsiteY0" fmla="*/ 0 h 1359744"/>
                <a:gd name="connsiteX1" fmla="*/ 106414 w 3575891"/>
                <a:gd name="connsiteY1" fmla="*/ 73819 h 1359744"/>
                <a:gd name="connsiteX2" fmla="*/ 8783 w 3575891"/>
                <a:gd name="connsiteY2" fmla="*/ 173830 h 1359744"/>
                <a:gd name="connsiteX3" fmla="*/ 27834 w 3575891"/>
                <a:gd name="connsiteY3" fmla="*/ 288131 h 1359744"/>
                <a:gd name="connsiteX4" fmla="*/ 213571 w 3575891"/>
                <a:gd name="connsiteY4" fmla="*/ 345281 h 1359744"/>
                <a:gd name="connsiteX5" fmla="*/ 689821 w 3575891"/>
                <a:gd name="connsiteY5" fmla="*/ 473869 h 1359744"/>
                <a:gd name="connsiteX6" fmla="*/ 1070821 w 3575891"/>
                <a:gd name="connsiteY6" fmla="*/ 742950 h 1359744"/>
                <a:gd name="connsiteX7" fmla="*/ 1375620 w 3575891"/>
                <a:gd name="connsiteY7" fmla="*/ 945356 h 1359744"/>
                <a:gd name="connsiteX8" fmla="*/ 1666132 w 3575891"/>
                <a:gd name="connsiteY8" fmla="*/ 988218 h 1359744"/>
                <a:gd name="connsiteX9" fmla="*/ 1778049 w 3575891"/>
                <a:gd name="connsiteY9" fmla="*/ 1040606 h 1359744"/>
                <a:gd name="connsiteX10" fmla="*/ 1818532 w 3575891"/>
                <a:gd name="connsiteY10" fmla="*/ 1131094 h 1359744"/>
                <a:gd name="connsiteX11" fmla="*/ 1809006 w 3575891"/>
                <a:gd name="connsiteY11" fmla="*/ 1250156 h 1359744"/>
                <a:gd name="connsiteX12" fmla="*/ 1875681 w 3575891"/>
                <a:gd name="connsiteY12" fmla="*/ 1281113 h 1359744"/>
                <a:gd name="connsiteX13" fmla="*/ 2332881 w 3575891"/>
                <a:gd name="connsiteY13" fmla="*/ 1314450 h 1359744"/>
                <a:gd name="connsiteX14" fmla="*/ 2597198 w 3575891"/>
                <a:gd name="connsiteY14" fmla="*/ 1343024 h 1359744"/>
                <a:gd name="connsiteX15" fmla="*/ 3187748 w 3575891"/>
                <a:gd name="connsiteY15" fmla="*/ 1359693 h 1359744"/>
                <a:gd name="connsiteX16" fmla="*/ 3347291 w 3575891"/>
                <a:gd name="connsiteY16" fmla="*/ 1204910 h 1359744"/>
                <a:gd name="connsiteX17" fmla="*/ 3575891 w 3575891"/>
                <a:gd name="connsiteY17" fmla="*/ 1026317 h 1359744"/>
                <a:gd name="connsiteX0" fmla="*/ 211190 w 3575891"/>
                <a:gd name="connsiteY0" fmla="*/ 0 h 1359744"/>
                <a:gd name="connsiteX1" fmla="*/ 106414 w 3575891"/>
                <a:gd name="connsiteY1" fmla="*/ 73819 h 1359744"/>
                <a:gd name="connsiteX2" fmla="*/ 8783 w 3575891"/>
                <a:gd name="connsiteY2" fmla="*/ 173830 h 1359744"/>
                <a:gd name="connsiteX3" fmla="*/ 27834 w 3575891"/>
                <a:gd name="connsiteY3" fmla="*/ 288131 h 1359744"/>
                <a:gd name="connsiteX4" fmla="*/ 213571 w 3575891"/>
                <a:gd name="connsiteY4" fmla="*/ 345281 h 1359744"/>
                <a:gd name="connsiteX5" fmla="*/ 689821 w 3575891"/>
                <a:gd name="connsiteY5" fmla="*/ 473869 h 1359744"/>
                <a:gd name="connsiteX6" fmla="*/ 1070821 w 3575891"/>
                <a:gd name="connsiteY6" fmla="*/ 742950 h 1359744"/>
                <a:gd name="connsiteX7" fmla="*/ 1375620 w 3575891"/>
                <a:gd name="connsiteY7" fmla="*/ 945356 h 1359744"/>
                <a:gd name="connsiteX8" fmla="*/ 1666132 w 3575891"/>
                <a:gd name="connsiteY8" fmla="*/ 988218 h 1359744"/>
                <a:gd name="connsiteX9" fmla="*/ 1778049 w 3575891"/>
                <a:gd name="connsiteY9" fmla="*/ 1040606 h 1359744"/>
                <a:gd name="connsiteX10" fmla="*/ 1818532 w 3575891"/>
                <a:gd name="connsiteY10" fmla="*/ 1131094 h 1359744"/>
                <a:gd name="connsiteX11" fmla="*/ 1809006 w 3575891"/>
                <a:gd name="connsiteY11" fmla="*/ 1250156 h 1359744"/>
                <a:gd name="connsiteX12" fmla="*/ 1875681 w 3575891"/>
                <a:gd name="connsiteY12" fmla="*/ 1281113 h 1359744"/>
                <a:gd name="connsiteX13" fmla="*/ 2332881 w 3575891"/>
                <a:gd name="connsiteY13" fmla="*/ 1314450 h 1359744"/>
                <a:gd name="connsiteX14" fmla="*/ 2597198 w 3575891"/>
                <a:gd name="connsiteY14" fmla="*/ 1343024 h 1359744"/>
                <a:gd name="connsiteX15" fmla="*/ 3187748 w 3575891"/>
                <a:gd name="connsiteY15" fmla="*/ 1359693 h 1359744"/>
                <a:gd name="connsiteX16" fmla="*/ 3271090 w 3575891"/>
                <a:gd name="connsiteY16" fmla="*/ 1295398 h 1359744"/>
                <a:gd name="connsiteX17" fmla="*/ 3347291 w 3575891"/>
                <a:gd name="connsiteY17" fmla="*/ 1204910 h 1359744"/>
                <a:gd name="connsiteX18" fmla="*/ 3575891 w 3575891"/>
                <a:gd name="connsiteY18" fmla="*/ 1026317 h 1359744"/>
                <a:gd name="connsiteX0" fmla="*/ 211190 w 3575891"/>
                <a:gd name="connsiteY0" fmla="*/ 0 h 1359744"/>
                <a:gd name="connsiteX1" fmla="*/ 106414 w 3575891"/>
                <a:gd name="connsiteY1" fmla="*/ 73819 h 1359744"/>
                <a:gd name="connsiteX2" fmla="*/ 8783 w 3575891"/>
                <a:gd name="connsiteY2" fmla="*/ 173830 h 1359744"/>
                <a:gd name="connsiteX3" fmla="*/ 27834 w 3575891"/>
                <a:gd name="connsiteY3" fmla="*/ 288131 h 1359744"/>
                <a:gd name="connsiteX4" fmla="*/ 213571 w 3575891"/>
                <a:gd name="connsiteY4" fmla="*/ 345281 h 1359744"/>
                <a:gd name="connsiteX5" fmla="*/ 689821 w 3575891"/>
                <a:gd name="connsiteY5" fmla="*/ 473869 h 1359744"/>
                <a:gd name="connsiteX6" fmla="*/ 1070821 w 3575891"/>
                <a:gd name="connsiteY6" fmla="*/ 742950 h 1359744"/>
                <a:gd name="connsiteX7" fmla="*/ 1375620 w 3575891"/>
                <a:gd name="connsiteY7" fmla="*/ 945356 h 1359744"/>
                <a:gd name="connsiteX8" fmla="*/ 1666132 w 3575891"/>
                <a:gd name="connsiteY8" fmla="*/ 988218 h 1359744"/>
                <a:gd name="connsiteX9" fmla="*/ 1778049 w 3575891"/>
                <a:gd name="connsiteY9" fmla="*/ 1040606 h 1359744"/>
                <a:gd name="connsiteX10" fmla="*/ 1818532 w 3575891"/>
                <a:gd name="connsiteY10" fmla="*/ 1131094 h 1359744"/>
                <a:gd name="connsiteX11" fmla="*/ 1809006 w 3575891"/>
                <a:gd name="connsiteY11" fmla="*/ 1250156 h 1359744"/>
                <a:gd name="connsiteX12" fmla="*/ 1875681 w 3575891"/>
                <a:gd name="connsiteY12" fmla="*/ 1281113 h 1359744"/>
                <a:gd name="connsiteX13" fmla="*/ 2332881 w 3575891"/>
                <a:gd name="connsiteY13" fmla="*/ 1314450 h 1359744"/>
                <a:gd name="connsiteX14" fmla="*/ 2597198 w 3575891"/>
                <a:gd name="connsiteY14" fmla="*/ 1343024 h 1359744"/>
                <a:gd name="connsiteX15" fmla="*/ 3144886 w 3575891"/>
                <a:gd name="connsiteY15" fmla="*/ 1359693 h 1359744"/>
                <a:gd name="connsiteX16" fmla="*/ 3271090 w 3575891"/>
                <a:gd name="connsiteY16" fmla="*/ 1295398 h 1359744"/>
                <a:gd name="connsiteX17" fmla="*/ 3347291 w 3575891"/>
                <a:gd name="connsiteY17" fmla="*/ 1204910 h 1359744"/>
                <a:gd name="connsiteX18" fmla="*/ 3575891 w 3575891"/>
                <a:gd name="connsiteY18" fmla="*/ 1026317 h 1359744"/>
                <a:gd name="connsiteX0" fmla="*/ 211190 w 3575891"/>
                <a:gd name="connsiteY0" fmla="*/ 0 h 1359744"/>
                <a:gd name="connsiteX1" fmla="*/ 106414 w 3575891"/>
                <a:gd name="connsiteY1" fmla="*/ 73819 h 1359744"/>
                <a:gd name="connsiteX2" fmla="*/ 8783 w 3575891"/>
                <a:gd name="connsiteY2" fmla="*/ 173830 h 1359744"/>
                <a:gd name="connsiteX3" fmla="*/ 27834 w 3575891"/>
                <a:gd name="connsiteY3" fmla="*/ 288131 h 1359744"/>
                <a:gd name="connsiteX4" fmla="*/ 213571 w 3575891"/>
                <a:gd name="connsiteY4" fmla="*/ 345281 h 1359744"/>
                <a:gd name="connsiteX5" fmla="*/ 689821 w 3575891"/>
                <a:gd name="connsiteY5" fmla="*/ 473869 h 1359744"/>
                <a:gd name="connsiteX6" fmla="*/ 1070821 w 3575891"/>
                <a:gd name="connsiteY6" fmla="*/ 742950 h 1359744"/>
                <a:gd name="connsiteX7" fmla="*/ 1375620 w 3575891"/>
                <a:gd name="connsiteY7" fmla="*/ 945356 h 1359744"/>
                <a:gd name="connsiteX8" fmla="*/ 1666132 w 3575891"/>
                <a:gd name="connsiteY8" fmla="*/ 988218 h 1359744"/>
                <a:gd name="connsiteX9" fmla="*/ 1778049 w 3575891"/>
                <a:gd name="connsiteY9" fmla="*/ 1040606 h 1359744"/>
                <a:gd name="connsiteX10" fmla="*/ 1818532 w 3575891"/>
                <a:gd name="connsiteY10" fmla="*/ 1131094 h 1359744"/>
                <a:gd name="connsiteX11" fmla="*/ 1809006 w 3575891"/>
                <a:gd name="connsiteY11" fmla="*/ 1250156 h 1359744"/>
                <a:gd name="connsiteX12" fmla="*/ 1875681 w 3575891"/>
                <a:gd name="connsiteY12" fmla="*/ 1281113 h 1359744"/>
                <a:gd name="connsiteX13" fmla="*/ 2332881 w 3575891"/>
                <a:gd name="connsiteY13" fmla="*/ 1314450 h 1359744"/>
                <a:gd name="connsiteX14" fmla="*/ 2597198 w 3575891"/>
                <a:gd name="connsiteY14" fmla="*/ 1343024 h 1359744"/>
                <a:gd name="connsiteX15" fmla="*/ 3144886 w 3575891"/>
                <a:gd name="connsiteY15" fmla="*/ 1359693 h 1359744"/>
                <a:gd name="connsiteX16" fmla="*/ 3271090 w 3575891"/>
                <a:gd name="connsiteY16" fmla="*/ 1295398 h 1359744"/>
                <a:gd name="connsiteX17" fmla="*/ 3347291 w 3575891"/>
                <a:gd name="connsiteY17" fmla="*/ 1204910 h 1359744"/>
                <a:gd name="connsiteX18" fmla="*/ 3575891 w 3575891"/>
                <a:gd name="connsiteY18" fmla="*/ 1026317 h 1359744"/>
                <a:gd name="connsiteX0" fmla="*/ 211190 w 3590320"/>
                <a:gd name="connsiteY0" fmla="*/ 0 h 1359744"/>
                <a:gd name="connsiteX1" fmla="*/ 106414 w 3590320"/>
                <a:gd name="connsiteY1" fmla="*/ 73819 h 1359744"/>
                <a:gd name="connsiteX2" fmla="*/ 8783 w 3590320"/>
                <a:gd name="connsiteY2" fmla="*/ 173830 h 1359744"/>
                <a:gd name="connsiteX3" fmla="*/ 27834 w 3590320"/>
                <a:gd name="connsiteY3" fmla="*/ 288131 h 1359744"/>
                <a:gd name="connsiteX4" fmla="*/ 213571 w 3590320"/>
                <a:gd name="connsiteY4" fmla="*/ 345281 h 1359744"/>
                <a:gd name="connsiteX5" fmla="*/ 689821 w 3590320"/>
                <a:gd name="connsiteY5" fmla="*/ 473869 h 1359744"/>
                <a:gd name="connsiteX6" fmla="*/ 1070821 w 3590320"/>
                <a:gd name="connsiteY6" fmla="*/ 742950 h 1359744"/>
                <a:gd name="connsiteX7" fmla="*/ 1375620 w 3590320"/>
                <a:gd name="connsiteY7" fmla="*/ 945356 h 1359744"/>
                <a:gd name="connsiteX8" fmla="*/ 1666132 w 3590320"/>
                <a:gd name="connsiteY8" fmla="*/ 988218 h 1359744"/>
                <a:gd name="connsiteX9" fmla="*/ 1778049 w 3590320"/>
                <a:gd name="connsiteY9" fmla="*/ 1040606 h 1359744"/>
                <a:gd name="connsiteX10" fmla="*/ 1818532 w 3590320"/>
                <a:gd name="connsiteY10" fmla="*/ 1131094 h 1359744"/>
                <a:gd name="connsiteX11" fmla="*/ 1809006 w 3590320"/>
                <a:gd name="connsiteY11" fmla="*/ 1250156 h 1359744"/>
                <a:gd name="connsiteX12" fmla="*/ 1875681 w 3590320"/>
                <a:gd name="connsiteY12" fmla="*/ 1281113 h 1359744"/>
                <a:gd name="connsiteX13" fmla="*/ 2332881 w 3590320"/>
                <a:gd name="connsiteY13" fmla="*/ 1314450 h 1359744"/>
                <a:gd name="connsiteX14" fmla="*/ 2597198 w 3590320"/>
                <a:gd name="connsiteY14" fmla="*/ 1343024 h 1359744"/>
                <a:gd name="connsiteX15" fmla="*/ 3144886 w 3590320"/>
                <a:gd name="connsiteY15" fmla="*/ 1359693 h 1359744"/>
                <a:gd name="connsiteX16" fmla="*/ 3271090 w 3590320"/>
                <a:gd name="connsiteY16" fmla="*/ 1295398 h 1359744"/>
                <a:gd name="connsiteX17" fmla="*/ 3347291 w 3590320"/>
                <a:gd name="connsiteY17" fmla="*/ 1204910 h 1359744"/>
                <a:gd name="connsiteX18" fmla="*/ 3575891 w 3590320"/>
                <a:gd name="connsiteY18" fmla="*/ 1026317 h 1359744"/>
                <a:gd name="connsiteX19" fmla="*/ 3566365 w 3590320"/>
                <a:gd name="connsiteY19" fmla="*/ 1023935 h 1359744"/>
                <a:gd name="connsiteX0" fmla="*/ 211190 w 3963854"/>
                <a:gd name="connsiteY0" fmla="*/ 0 h 1359744"/>
                <a:gd name="connsiteX1" fmla="*/ 106414 w 3963854"/>
                <a:gd name="connsiteY1" fmla="*/ 73819 h 1359744"/>
                <a:gd name="connsiteX2" fmla="*/ 8783 w 3963854"/>
                <a:gd name="connsiteY2" fmla="*/ 173830 h 1359744"/>
                <a:gd name="connsiteX3" fmla="*/ 27834 w 3963854"/>
                <a:gd name="connsiteY3" fmla="*/ 288131 h 1359744"/>
                <a:gd name="connsiteX4" fmla="*/ 213571 w 3963854"/>
                <a:gd name="connsiteY4" fmla="*/ 345281 h 1359744"/>
                <a:gd name="connsiteX5" fmla="*/ 689821 w 3963854"/>
                <a:gd name="connsiteY5" fmla="*/ 473869 h 1359744"/>
                <a:gd name="connsiteX6" fmla="*/ 1070821 w 3963854"/>
                <a:gd name="connsiteY6" fmla="*/ 742950 h 1359744"/>
                <a:gd name="connsiteX7" fmla="*/ 1375620 w 3963854"/>
                <a:gd name="connsiteY7" fmla="*/ 945356 h 1359744"/>
                <a:gd name="connsiteX8" fmla="*/ 1666132 w 3963854"/>
                <a:gd name="connsiteY8" fmla="*/ 988218 h 1359744"/>
                <a:gd name="connsiteX9" fmla="*/ 1778049 w 3963854"/>
                <a:gd name="connsiteY9" fmla="*/ 1040606 h 1359744"/>
                <a:gd name="connsiteX10" fmla="*/ 1818532 w 3963854"/>
                <a:gd name="connsiteY10" fmla="*/ 1131094 h 1359744"/>
                <a:gd name="connsiteX11" fmla="*/ 1809006 w 3963854"/>
                <a:gd name="connsiteY11" fmla="*/ 1250156 h 1359744"/>
                <a:gd name="connsiteX12" fmla="*/ 1875681 w 3963854"/>
                <a:gd name="connsiteY12" fmla="*/ 1281113 h 1359744"/>
                <a:gd name="connsiteX13" fmla="*/ 2332881 w 3963854"/>
                <a:gd name="connsiteY13" fmla="*/ 1314450 h 1359744"/>
                <a:gd name="connsiteX14" fmla="*/ 2597198 w 3963854"/>
                <a:gd name="connsiteY14" fmla="*/ 1343024 h 1359744"/>
                <a:gd name="connsiteX15" fmla="*/ 3144886 w 3963854"/>
                <a:gd name="connsiteY15" fmla="*/ 1359693 h 1359744"/>
                <a:gd name="connsiteX16" fmla="*/ 3271090 w 3963854"/>
                <a:gd name="connsiteY16" fmla="*/ 1295398 h 1359744"/>
                <a:gd name="connsiteX17" fmla="*/ 3347291 w 3963854"/>
                <a:gd name="connsiteY17" fmla="*/ 1204910 h 1359744"/>
                <a:gd name="connsiteX18" fmla="*/ 3961653 w 3963854"/>
                <a:gd name="connsiteY18" fmla="*/ 978692 h 1359744"/>
                <a:gd name="connsiteX19" fmla="*/ 3566365 w 3963854"/>
                <a:gd name="connsiteY19" fmla="*/ 1023935 h 1359744"/>
                <a:gd name="connsiteX0" fmla="*/ 211190 w 4109315"/>
                <a:gd name="connsiteY0" fmla="*/ 0 h 1359744"/>
                <a:gd name="connsiteX1" fmla="*/ 106414 w 4109315"/>
                <a:gd name="connsiteY1" fmla="*/ 73819 h 1359744"/>
                <a:gd name="connsiteX2" fmla="*/ 8783 w 4109315"/>
                <a:gd name="connsiteY2" fmla="*/ 173830 h 1359744"/>
                <a:gd name="connsiteX3" fmla="*/ 27834 w 4109315"/>
                <a:gd name="connsiteY3" fmla="*/ 288131 h 1359744"/>
                <a:gd name="connsiteX4" fmla="*/ 213571 w 4109315"/>
                <a:gd name="connsiteY4" fmla="*/ 345281 h 1359744"/>
                <a:gd name="connsiteX5" fmla="*/ 689821 w 4109315"/>
                <a:gd name="connsiteY5" fmla="*/ 473869 h 1359744"/>
                <a:gd name="connsiteX6" fmla="*/ 1070821 w 4109315"/>
                <a:gd name="connsiteY6" fmla="*/ 742950 h 1359744"/>
                <a:gd name="connsiteX7" fmla="*/ 1375620 w 4109315"/>
                <a:gd name="connsiteY7" fmla="*/ 945356 h 1359744"/>
                <a:gd name="connsiteX8" fmla="*/ 1666132 w 4109315"/>
                <a:gd name="connsiteY8" fmla="*/ 988218 h 1359744"/>
                <a:gd name="connsiteX9" fmla="*/ 1778049 w 4109315"/>
                <a:gd name="connsiteY9" fmla="*/ 1040606 h 1359744"/>
                <a:gd name="connsiteX10" fmla="*/ 1818532 w 4109315"/>
                <a:gd name="connsiteY10" fmla="*/ 1131094 h 1359744"/>
                <a:gd name="connsiteX11" fmla="*/ 1809006 w 4109315"/>
                <a:gd name="connsiteY11" fmla="*/ 1250156 h 1359744"/>
                <a:gd name="connsiteX12" fmla="*/ 1875681 w 4109315"/>
                <a:gd name="connsiteY12" fmla="*/ 1281113 h 1359744"/>
                <a:gd name="connsiteX13" fmla="*/ 2332881 w 4109315"/>
                <a:gd name="connsiteY13" fmla="*/ 1314450 h 1359744"/>
                <a:gd name="connsiteX14" fmla="*/ 2597198 w 4109315"/>
                <a:gd name="connsiteY14" fmla="*/ 1343024 h 1359744"/>
                <a:gd name="connsiteX15" fmla="*/ 3144886 w 4109315"/>
                <a:gd name="connsiteY15" fmla="*/ 1359693 h 1359744"/>
                <a:gd name="connsiteX16" fmla="*/ 3271090 w 4109315"/>
                <a:gd name="connsiteY16" fmla="*/ 1295398 h 1359744"/>
                <a:gd name="connsiteX17" fmla="*/ 3347291 w 4109315"/>
                <a:gd name="connsiteY17" fmla="*/ 1204910 h 1359744"/>
                <a:gd name="connsiteX18" fmla="*/ 3961653 w 4109315"/>
                <a:gd name="connsiteY18" fmla="*/ 978692 h 1359744"/>
                <a:gd name="connsiteX19" fmla="*/ 4109290 w 4109315"/>
                <a:gd name="connsiteY19" fmla="*/ 947735 h 1359744"/>
                <a:gd name="connsiteX0" fmla="*/ 211190 w 4109295"/>
                <a:gd name="connsiteY0" fmla="*/ 0 h 1359744"/>
                <a:gd name="connsiteX1" fmla="*/ 106414 w 4109295"/>
                <a:gd name="connsiteY1" fmla="*/ 73819 h 1359744"/>
                <a:gd name="connsiteX2" fmla="*/ 8783 w 4109295"/>
                <a:gd name="connsiteY2" fmla="*/ 173830 h 1359744"/>
                <a:gd name="connsiteX3" fmla="*/ 27834 w 4109295"/>
                <a:gd name="connsiteY3" fmla="*/ 288131 h 1359744"/>
                <a:gd name="connsiteX4" fmla="*/ 213571 w 4109295"/>
                <a:gd name="connsiteY4" fmla="*/ 345281 h 1359744"/>
                <a:gd name="connsiteX5" fmla="*/ 689821 w 4109295"/>
                <a:gd name="connsiteY5" fmla="*/ 473869 h 1359744"/>
                <a:gd name="connsiteX6" fmla="*/ 1070821 w 4109295"/>
                <a:gd name="connsiteY6" fmla="*/ 742950 h 1359744"/>
                <a:gd name="connsiteX7" fmla="*/ 1375620 w 4109295"/>
                <a:gd name="connsiteY7" fmla="*/ 945356 h 1359744"/>
                <a:gd name="connsiteX8" fmla="*/ 1666132 w 4109295"/>
                <a:gd name="connsiteY8" fmla="*/ 988218 h 1359744"/>
                <a:gd name="connsiteX9" fmla="*/ 1778049 w 4109295"/>
                <a:gd name="connsiteY9" fmla="*/ 1040606 h 1359744"/>
                <a:gd name="connsiteX10" fmla="*/ 1818532 w 4109295"/>
                <a:gd name="connsiteY10" fmla="*/ 1131094 h 1359744"/>
                <a:gd name="connsiteX11" fmla="*/ 1809006 w 4109295"/>
                <a:gd name="connsiteY11" fmla="*/ 1250156 h 1359744"/>
                <a:gd name="connsiteX12" fmla="*/ 1875681 w 4109295"/>
                <a:gd name="connsiteY12" fmla="*/ 1281113 h 1359744"/>
                <a:gd name="connsiteX13" fmla="*/ 2332881 w 4109295"/>
                <a:gd name="connsiteY13" fmla="*/ 1314450 h 1359744"/>
                <a:gd name="connsiteX14" fmla="*/ 2597198 w 4109295"/>
                <a:gd name="connsiteY14" fmla="*/ 1343024 h 1359744"/>
                <a:gd name="connsiteX15" fmla="*/ 3144886 w 4109295"/>
                <a:gd name="connsiteY15" fmla="*/ 1359693 h 1359744"/>
                <a:gd name="connsiteX16" fmla="*/ 3271090 w 4109295"/>
                <a:gd name="connsiteY16" fmla="*/ 1295398 h 1359744"/>
                <a:gd name="connsiteX17" fmla="*/ 3347291 w 4109295"/>
                <a:gd name="connsiteY17" fmla="*/ 1204910 h 1359744"/>
                <a:gd name="connsiteX18" fmla="*/ 3554459 w 4109295"/>
                <a:gd name="connsiteY18" fmla="*/ 1035842 h 1359744"/>
                <a:gd name="connsiteX19" fmla="*/ 4109290 w 4109295"/>
                <a:gd name="connsiteY19" fmla="*/ 947735 h 1359744"/>
                <a:gd name="connsiteX0" fmla="*/ 211190 w 4109295"/>
                <a:gd name="connsiteY0" fmla="*/ 0 h 1359744"/>
                <a:gd name="connsiteX1" fmla="*/ 106414 w 4109295"/>
                <a:gd name="connsiteY1" fmla="*/ 73819 h 1359744"/>
                <a:gd name="connsiteX2" fmla="*/ 8783 w 4109295"/>
                <a:gd name="connsiteY2" fmla="*/ 173830 h 1359744"/>
                <a:gd name="connsiteX3" fmla="*/ 27834 w 4109295"/>
                <a:gd name="connsiteY3" fmla="*/ 288131 h 1359744"/>
                <a:gd name="connsiteX4" fmla="*/ 213571 w 4109295"/>
                <a:gd name="connsiteY4" fmla="*/ 345281 h 1359744"/>
                <a:gd name="connsiteX5" fmla="*/ 689821 w 4109295"/>
                <a:gd name="connsiteY5" fmla="*/ 473869 h 1359744"/>
                <a:gd name="connsiteX6" fmla="*/ 1070821 w 4109295"/>
                <a:gd name="connsiteY6" fmla="*/ 742950 h 1359744"/>
                <a:gd name="connsiteX7" fmla="*/ 1375620 w 4109295"/>
                <a:gd name="connsiteY7" fmla="*/ 945356 h 1359744"/>
                <a:gd name="connsiteX8" fmla="*/ 1666132 w 4109295"/>
                <a:gd name="connsiteY8" fmla="*/ 988218 h 1359744"/>
                <a:gd name="connsiteX9" fmla="*/ 1778049 w 4109295"/>
                <a:gd name="connsiteY9" fmla="*/ 1040606 h 1359744"/>
                <a:gd name="connsiteX10" fmla="*/ 1818532 w 4109295"/>
                <a:gd name="connsiteY10" fmla="*/ 1131094 h 1359744"/>
                <a:gd name="connsiteX11" fmla="*/ 1809006 w 4109295"/>
                <a:gd name="connsiteY11" fmla="*/ 1250156 h 1359744"/>
                <a:gd name="connsiteX12" fmla="*/ 1875681 w 4109295"/>
                <a:gd name="connsiteY12" fmla="*/ 1281113 h 1359744"/>
                <a:gd name="connsiteX13" fmla="*/ 2332881 w 4109295"/>
                <a:gd name="connsiteY13" fmla="*/ 1314450 h 1359744"/>
                <a:gd name="connsiteX14" fmla="*/ 2597198 w 4109295"/>
                <a:gd name="connsiteY14" fmla="*/ 1343024 h 1359744"/>
                <a:gd name="connsiteX15" fmla="*/ 3144886 w 4109295"/>
                <a:gd name="connsiteY15" fmla="*/ 1359693 h 1359744"/>
                <a:gd name="connsiteX16" fmla="*/ 3271090 w 4109295"/>
                <a:gd name="connsiteY16" fmla="*/ 1295398 h 1359744"/>
                <a:gd name="connsiteX17" fmla="*/ 3347291 w 4109295"/>
                <a:gd name="connsiteY17" fmla="*/ 1204910 h 1359744"/>
                <a:gd name="connsiteX18" fmla="*/ 3554459 w 4109295"/>
                <a:gd name="connsiteY18" fmla="*/ 1035842 h 1359744"/>
                <a:gd name="connsiteX19" fmla="*/ 4109290 w 4109295"/>
                <a:gd name="connsiteY19" fmla="*/ 947735 h 1359744"/>
                <a:gd name="connsiteX0" fmla="*/ 211190 w 4109290"/>
                <a:gd name="connsiteY0" fmla="*/ 0 h 1359744"/>
                <a:gd name="connsiteX1" fmla="*/ 106414 w 4109290"/>
                <a:gd name="connsiteY1" fmla="*/ 73819 h 1359744"/>
                <a:gd name="connsiteX2" fmla="*/ 8783 w 4109290"/>
                <a:gd name="connsiteY2" fmla="*/ 173830 h 1359744"/>
                <a:gd name="connsiteX3" fmla="*/ 27834 w 4109290"/>
                <a:gd name="connsiteY3" fmla="*/ 288131 h 1359744"/>
                <a:gd name="connsiteX4" fmla="*/ 213571 w 4109290"/>
                <a:gd name="connsiteY4" fmla="*/ 345281 h 1359744"/>
                <a:gd name="connsiteX5" fmla="*/ 689821 w 4109290"/>
                <a:gd name="connsiteY5" fmla="*/ 473869 h 1359744"/>
                <a:gd name="connsiteX6" fmla="*/ 1070821 w 4109290"/>
                <a:gd name="connsiteY6" fmla="*/ 742950 h 1359744"/>
                <a:gd name="connsiteX7" fmla="*/ 1375620 w 4109290"/>
                <a:gd name="connsiteY7" fmla="*/ 945356 h 1359744"/>
                <a:gd name="connsiteX8" fmla="*/ 1666132 w 4109290"/>
                <a:gd name="connsiteY8" fmla="*/ 988218 h 1359744"/>
                <a:gd name="connsiteX9" fmla="*/ 1778049 w 4109290"/>
                <a:gd name="connsiteY9" fmla="*/ 1040606 h 1359744"/>
                <a:gd name="connsiteX10" fmla="*/ 1818532 w 4109290"/>
                <a:gd name="connsiteY10" fmla="*/ 1131094 h 1359744"/>
                <a:gd name="connsiteX11" fmla="*/ 1809006 w 4109290"/>
                <a:gd name="connsiteY11" fmla="*/ 1250156 h 1359744"/>
                <a:gd name="connsiteX12" fmla="*/ 1875681 w 4109290"/>
                <a:gd name="connsiteY12" fmla="*/ 1281113 h 1359744"/>
                <a:gd name="connsiteX13" fmla="*/ 2332881 w 4109290"/>
                <a:gd name="connsiteY13" fmla="*/ 1314450 h 1359744"/>
                <a:gd name="connsiteX14" fmla="*/ 2597198 w 4109290"/>
                <a:gd name="connsiteY14" fmla="*/ 1343024 h 1359744"/>
                <a:gd name="connsiteX15" fmla="*/ 3144886 w 4109290"/>
                <a:gd name="connsiteY15" fmla="*/ 1359693 h 1359744"/>
                <a:gd name="connsiteX16" fmla="*/ 3271090 w 4109290"/>
                <a:gd name="connsiteY16" fmla="*/ 1295398 h 1359744"/>
                <a:gd name="connsiteX17" fmla="*/ 3347291 w 4109290"/>
                <a:gd name="connsiteY17" fmla="*/ 1204910 h 1359744"/>
                <a:gd name="connsiteX18" fmla="*/ 3554459 w 4109290"/>
                <a:gd name="connsiteY18" fmla="*/ 1035842 h 1359744"/>
                <a:gd name="connsiteX19" fmla="*/ 3887833 w 4109290"/>
                <a:gd name="connsiteY19" fmla="*/ 985835 h 1359744"/>
                <a:gd name="connsiteX20" fmla="*/ 4109290 w 4109290"/>
                <a:gd name="connsiteY20" fmla="*/ 947735 h 1359744"/>
                <a:gd name="connsiteX0" fmla="*/ 211190 w 4354559"/>
                <a:gd name="connsiteY0" fmla="*/ 0 h 1359744"/>
                <a:gd name="connsiteX1" fmla="*/ 106414 w 4354559"/>
                <a:gd name="connsiteY1" fmla="*/ 73819 h 1359744"/>
                <a:gd name="connsiteX2" fmla="*/ 8783 w 4354559"/>
                <a:gd name="connsiteY2" fmla="*/ 173830 h 1359744"/>
                <a:gd name="connsiteX3" fmla="*/ 27834 w 4354559"/>
                <a:gd name="connsiteY3" fmla="*/ 288131 h 1359744"/>
                <a:gd name="connsiteX4" fmla="*/ 213571 w 4354559"/>
                <a:gd name="connsiteY4" fmla="*/ 345281 h 1359744"/>
                <a:gd name="connsiteX5" fmla="*/ 689821 w 4354559"/>
                <a:gd name="connsiteY5" fmla="*/ 473869 h 1359744"/>
                <a:gd name="connsiteX6" fmla="*/ 1070821 w 4354559"/>
                <a:gd name="connsiteY6" fmla="*/ 742950 h 1359744"/>
                <a:gd name="connsiteX7" fmla="*/ 1375620 w 4354559"/>
                <a:gd name="connsiteY7" fmla="*/ 945356 h 1359744"/>
                <a:gd name="connsiteX8" fmla="*/ 1666132 w 4354559"/>
                <a:gd name="connsiteY8" fmla="*/ 988218 h 1359744"/>
                <a:gd name="connsiteX9" fmla="*/ 1778049 w 4354559"/>
                <a:gd name="connsiteY9" fmla="*/ 1040606 h 1359744"/>
                <a:gd name="connsiteX10" fmla="*/ 1818532 w 4354559"/>
                <a:gd name="connsiteY10" fmla="*/ 1131094 h 1359744"/>
                <a:gd name="connsiteX11" fmla="*/ 1809006 w 4354559"/>
                <a:gd name="connsiteY11" fmla="*/ 1250156 h 1359744"/>
                <a:gd name="connsiteX12" fmla="*/ 1875681 w 4354559"/>
                <a:gd name="connsiteY12" fmla="*/ 1281113 h 1359744"/>
                <a:gd name="connsiteX13" fmla="*/ 2332881 w 4354559"/>
                <a:gd name="connsiteY13" fmla="*/ 1314450 h 1359744"/>
                <a:gd name="connsiteX14" fmla="*/ 2597198 w 4354559"/>
                <a:gd name="connsiteY14" fmla="*/ 1343024 h 1359744"/>
                <a:gd name="connsiteX15" fmla="*/ 3144886 w 4354559"/>
                <a:gd name="connsiteY15" fmla="*/ 1359693 h 1359744"/>
                <a:gd name="connsiteX16" fmla="*/ 3271090 w 4354559"/>
                <a:gd name="connsiteY16" fmla="*/ 1295398 h 1359744"/>
                <a:gd name="connsiteX17" fmla="*/ 3347291 w 4354559"/>
                <a:gd name="connsiteY17" fmla="*/ 1204910 h 1359744"/>
                <a:gd name="connsiteX18" fmla="*/ 3554459 w 4354559"/>
                <a:gd name="connsiteY18" fmla="*/ 1035842 h 1359744"/>
                <a:gd name="connsiteX19" fmla="*/ 3887833 w 4354559"/>
                <a:gd name="connsiteY19" fmla="*/ 985835 h 1359744"/>
                <a:gd name="connsiteX20" fmla="*/ 4354559 w 4354559"/>
                <a:gd name="connsiteY20" fmla="*/ 885822 h 1359744"/>
                <a:gd name="connsiteX0" fmla="*/ 211190 w 4354559"/>
                <a:gd name="connsiteY0" fmla="*/ 0 h 1359744"/>
                <a:gd name="connsiteX1" fmla="*/ 106414 w 4354559"/>
                <a:gd name="connsiteY1" fmla="*/ 73819 h 1359744"/>
                <a:gd name="connsiteX2" fmla="*/ 8783 w 4354559"/>
                <a:gd name="connsiteY2" fmla="*/ 173830 h 1359744"/>
                <a:gd name="connsiteX3" fmla="*/ 27834 w 4354559"/>
                <a:gd name="connsiteY3" fmla="*/ 288131 h 1359744"/>
                <a:gd name="connsiteX4" fmla="*/ 213571 w 4354559"/>
                <a:gd name="connsiteY4" fmla="*/ 345281 h 1359744"/>
                <a:gd name="connsiteX5" fmla="*/ 689821 w 4354559"/>
                <a:gd name="connsiteY5" fmla="*/ 473869 h 1359744"/>
                <a:gd name="connsiteX6" fmla="*/ 1070821 w 4354559"/>
                <a:gd name="connsiteY6" fmla="*/ 742950 h 1359744"/>
                <a:gd name="connsiteX7" fmla="*/ 1375620 w 4354559"/>
                <a:gd name="connsiteY7" fmla="*/ 945356 h 1359744"/>
                <a:gd name="connsiteX8" fmla="*/ 1666132 w 4354559"/>
                <a:gd name="connsiteY8" fmla="*/ 988218 h 1359744"/>
                <a:gd name="connsiteX9" fmla="*/ 1778049 w 4354559"/>
                <a:gd name="connsiteY9" fmla="*/ 1040606 h 1359744"/>
                <a:gd name="connsiteX10" fmla="*/ 1818532 w 4354559"/>
                <a:gd name="connsiteY10" fmla="*/ 1131094 h 1359744"/>
                <a:gd name="connsiteX11" fmla="*/ 1809006 w 4354559"/>
                <a:gd name="connsiteY11" fmla="*/ 1250156 h 1359744"/>
                <a:gd name="connsiteX12" fmla="*/ 1875681 w 4354559"/>
                <a:gd name="connsiteY12" fmla="*/ 1281113 h 1359744"/>
                <a:gd name="connsiteX13" fmla="*/ 2332881 w 4354559"/>
                <a:gd name="connsiteY13" fmla="*/ 1314450 h 1359744"/>
                <a:gd name="connsiteX14" fmla="*/ 2597198 w 4354559"/>
                <a:gd name="connsiteY14" fmla="*/ 1343024 h 1359744"/>
                <a:gd name="connsiteX15" fmla="*/ 3144886 w 4354559"/>
                <a:gd name="connsiteY15" fmla="*/ 1359693 h 1359744"/>
                <a:gd name="connsiteX16" fmla="*/ 3271090 w 4354559"/>
                <a:gd name="connsiteY16" fmla="*/ 1295398 h 1359744"/>
                <a:gd name="connsiteX17" fmla="*/ 3347291 w 4354559"/>
                <a:gd name="connsiteY17" fmla="*/ 1204910 h 1359744"/>
                <a:gd name="connsiteX18" fmla="*/ 3554459 w 4354559"/>
                <a:gd name="connsiteY18" fmla="*/ 1035842 h 1359744"/>
                <a:gd name="connsiteX19" fmla="*/ 3887833 w 4354559"/>
                <a:gd name="connsiteY19" fmla="*/ 985835 h 1359744"/>
                <a:gd name="connsiteX20" fmla="*/ 4061664 w 4354559"/>
                <a:gd name="connsiteY20" fmla="*/ 976310 h 1359744"/>
                <a:gd name="connsiteX21" fmla="*/ 4354559 w 4354559"/>
                <a:gd name="connsiteY21" fmla="*/ 885822 h 1359744"/>
                <a:gd name="connsiteX0" fmla="*/ 211190 w 4354559"/>
                <a:gd name="connsiteY0" fmla="*/ 0 h 1359744"/>
                <a:gd name="connsiteX1" fmla="*/ 106414 w 4354559"/>
                <a:gd name="connsiteY1" fmla="*/ 73819 h 1359744"/>
                <a:gd name="connsiteX2" fmla="*/ 8783 w 4354559"/>
                <a:gd name="connsiteY2" fmla="*/ 173830 h 1359744"/>
                <a:gd name="connsiteX3" fmla="*/ 27834 w 4354559"/>
                <a:gd name="connsiteY3" fmla="*/ 288131 h 1359744"/>
                <a:gd name="connsiteX4" fmla="*/ 213571 w 4354559"/>
                <a:gd name="connsiteY4" fmla="*/ 345281 h 1359744"/>
                <a:gd name="connsiteX5" fmla="*/ 689821 w 4354559"/>
                <a:gd name="connsiteY5" fmla="*/ 473869 h 1359744"/>
                <a:gd name="connsiteX6" fmla="*/ 1070821 w 4354559"/>
                <a:gd name="connsiteY6" fmla="*/ 742950 h 1359744"/>
                <a:gd name="connsiteX7" fmla="*/ 1375620 w 4354559"/>
                <a:gd name="connsiteY7" fmla="*/ 945356 h 1359744"/>
                <a:gd name="connsiteX8" fmla="*/ 1666132 w 4354559"/>
                <a:gd name="connsiteY8" fmla="*/ 988218 h 1359744"/>
                <a:gd name="connsiteX9" fmla="*/ 1778049 w 4354559"/>
                <a:gd name="connsiteY9" fmla="*/ 1040606 h 1359744"/>
                <a:gd name="connsiteX10" fmla="*/ 1818532 w 4354559"/>
                <a:gd name="connsiteY10" fmla="*/ 1131094 h 1359744"/>
                <a:gd name="connsiteX11" fmla="*/ 1809006 w 4354559"/>
                <a:gd name="connsiteY11" fmla="*/ 1250156 h 1359744"/>
                <a:gd name="connsiteX12" fmla="*/ 1875681 w 4354559"/>
                <a:gd name="connsiteY12" fmla="*/ 1281113 h 1359744"/>
                <a:gd name="connsiteX13" fmla="*/ 2332881 w 4354559"/>
                <a:gd name="connsiteY13" fmla="*/ 1314450 h 1359744"/>
                <a:gd name="connsiteX14" fmla="*/ 2597198 w 4354559"/>
                <a:gd name="connsiteY14" fmla="*/ 1343024 h 1359744"/>
                <a:gd name="connsiteX15" fmla="*/ 3144886 w 4354559"/>
                <a:gd name="connsiteY15" fmla="*/ 1359693 h 1359744"/>
                <a:gd name="connsiteX16" fmla="*/ 3271090 w 4354559"/>
                <a:gd name="connsiteY16" fmla="*/ 1295398 h 1359744"/>
                <a:gd name="connsiteX17" fmla="*/ 3347291 w 4354559"/>
                <a:gd name="connsiteY17" fmla="*/ 1204910 h 1359744"/>
                <a:gd name="connsiteX18" fmla="*/ 3554459 w 4354559"/>
                <a:gd name="connsiteY18" fmla="*/ 1035842 h 1359744"/>
                <a:gd name="connsiteX19" fmla="*/ 3887833 w 4354559"/>
                <a:gd name="connsiteY19" fmla="*/ 985835 h 1359744"/>
                <a:gd name="connsiteX20" fmla="*/ 4099764 w 4354559"/>
                <a:gd name="connsiteY20" fmla="*/ 966785 h 1359744"/>
                <a:gd name="connsiteX21" fmla="*/ 4354559 w 4354559"/>
                <a:gd name="connsiteY21" fmla="*/ 885822 h 1359744"/>
                <a:gd name="connsiteX0" fmla="*/ 211190 w 4374130"/>
                <a:gd name="connsiteY0" fmla="*/ 0 h 1359744"/>
                <a:gd name="connsiteX1" fmla="*/ 106414 w 4374130"/>
                <a:gd name="connsiteY1" fmla="*/ 73819 h 1359744"/>
                <a:gd name="connsiteX2" fmla="*/ 8783 w 4374130"/>
                <a:gd name="connsiteY2" fmla="*/ 173830 h 1359744"/>
                <a:gd name="connsiteX3" fmla="*/ 27834 w 4374130"/>
                <a:gd name="connsiteY3" fmla="*/ 288131 h 1359744"/>
                <a:gd name="connsiteX4" fmla="*/ 213571 w 4374130"/>
                <a:gd name="connsiteY4" fmla="*/ 345281 h 1359744"/>
                <a:gd name="connsiteX5" fmla="*/ 689821 w 4374130"/>
                <a:gd name="connsiteY5" fmla="*/ 473869 h 1359744"/>
                <a:gd name="connsiteX6" fmla="*/ 1070821 w 4374130"/>
                <a:gd name="connsiteY6" fmla="*/ 742950 h 1359744"/>
                <a:gd name="connsiteX7" fmla="*/ 1375620 w 4374130"/>
                <a:gd name="connsiteY7" fmla="*/ 945356 h 1359744"/>
                <a:gd name="connsiteX8" fmla="*/ 1666132 w 4374130"/>
                <a:gd name="connsiteY8" fmla="*/ 988218 h 1359744"/>
                <a:gd name="connsiteX9" fmla="*/ 1778049 w 4374130"/>
                <a:gd name="connsiteY9" fmla="*/ 1040606 h 1359744"/>
                <a:gd name="connsiteX10" fmla="*/ 1818532 w 4374130"/>
                <a:gd name="connsiteY10" fmla="*/ 1131094 h 1359744"/>
                <a:gd name="connsiteX11" fmla="*/ 1809006 w 4374130"/>
                <a:gd name="connsiteY11" fmla="*/ 1250156 h 1359744"/>
                <a:gd name="connsiteX12" fmla="*/ 1875681 w 4374130"/>
                <a:gd name="connsiteY12" fmla="*/ 1281113 h 1359744"/>
                <a:gd name="connsiteX13" fmla="*/ 2332881 w 4374130"/>
                <a:gd name="connsiteY13" fmla="*/ 1314450 h 1359744"/>
                <a:gd name="connsiteX14" fmla="*/ 2597198 w 4374130"/>
                <a:gd name="connsiteY14" fmla="*/ 1343024 h 1359744"/>
                <a:gd name="connsiteX15" fmla="*/ 3144886 w 4374130"/>
                <a:gd name="connsiteY15" fmla="*/ 1359693 h 1359744"/>
                <a:gd name="connsiteX16" fmla="*/ 3271090 w 4374130"/>
                <a:gd name="connsiteY16" fmla="*/ 1295398 h 1359744"/>
                <a:gd name="connsiteX17" fmla="*/ 3347291 w 4374130"/>
                <a:gd name="connsiteY17" fmla="*/ 1204910 h 1359744"/>
                <a:gd name="connsiteX18" fmla="*/ 3554459 w 4374130"/>
                <a:gd name="connsiteY18" fmla="*/ 1035842 h 1359744"/>
                <a:gd name="connsiteX19" fmla="*/ 3887833 w 4374130"/>
                <a:gd name="connsiteY19" fmla="*/ 985835 h 1359744"/>
                <a:gd name="connsiteX20" fmla="*/ 4099764 w 4374130"/>
                <a:gd name="connsiteY20" fmla="*/ 966785 h 1359744"/>
                <a:gd name="connsiteX21" fmla="*/ 4354559 w 4374130"/>
                <a:gd name="connsiteY21" fmla="*/ 885822 h 1359744"/>
                <a:gd name="connsiteX22" fmla="*/ 4356939 w 4374130"/>
                <a:gd name="connsiteY22" fmla="*/ 890585 h 1359744"/>
                <a:gd name="connsiteX0" fmla="*/ 211190 w 4695077"/>
                <a:gd name="connsiteY0" fmla="*/ 0 h 1359744"/>
                <a:gd name="connsiteX1" fmla="*/ 106414 w 4695077"/>
                <a:gd name="connsiteY1" fmla="*/ 73819 h 1359744"/>
                <a:gd name="connsiteX2" fmla="*/ 8783 w 4695077"/>
                <a:gd name="connsiteY2" fmla="*/ 173830 h 1359744"/>
                <a:gd name="connsiteX3" fmla="*/ 27834 w 4695077"/>
                <a:gd name="connsiteY3" fmla="*/ 288131 h 1359744"/>
                <a:gd name="connsiteX4" fmla="*/ 213571 w 4695077"/>
                <a:gd name="connsiteY4" fmla="*/ 345281 h 1359744"/>
                <a:gd name="connsiteX5" fmla="*/ 689821 w 4695077"/>
                <a:gd name="connsiteY5" fmla="*/ 473869 h 1359744"/>
                <a:gd name="connsiteX6" fmla="*/ 1070821 w 4695077"/>
                <a:gd name="connsiteY6" fmla="*/ 742950 h 1359744"/>
                <a:gd name="connsiteX7" fmla="*/ 1375620 w 4695077"/>
                <a:gd name="connsiteY7" fmla="*/ 945356 h 1359744"/>
                <a:gd name="connsiteX8" fmla="*/ 1666132 w 4695077"/>
                <a:gd name="connsiteY8" fmla="*/ 988218 h 1359744"/>
                <a:gd name="connsiteX9" fmla="*/ 1778049 w 4695077"/>
                <a:gd name="connsiteY9" fmla="*/ 1040606 h 1359744"/>
                <a:gd name="connsiteX10" fmla="*/ 1818532 w 4695077"/>
                <a:gd name="connsiteY10" fmla="*/ 1131094 h 1359744"/>
                <a:gd name="connsiteX11" fmla="*/ 1809006 w 4695077"/>
                <a:gd name="connsiteY11" fmla="*/ 1250156 h 1359744"/>
                <a:gd name="connsiteX12" fmla="*/ 1875681 w 4695077"/>
                <a:gd name="connsiteY12" fmla="*/ 1281113 h 1359744"/>
                <a:gd name="connsiteX13" fmla="*/ 2332881 w 4695077"/>
                <a:gd name="connsiteY13" fmla="*/ 1314450 h 1359744"/>
                <a:gd name="connsiteX14" fmla="*/ 2597198 w 4695077"/>
                <a:gd name="connsiteY14" fmla="*/ 1343024 h 1359744"/>
                <a:gd name="connsiteX15" fmla="*/ 3144886 w 4695077"/>
                <a:gd name="connsiteY15" fmla="*/ 1359693 h 1359744"/>
                <a:gd name="connsiteX16" fmla="*/ 3271090 w 4695077"/>
                <a:gd name="connsiteY16" fmla="*/ 1295398 h 1359744"/>
                <a:gd name="connsiteX17" fmla="*/ 3347291 w 4695077"/>
                <a:gd name="connsiteY17" fmla="*/ 1204910 h 1359744"/>
                <a:gd name="connsiteX18" fmla="*/ 3554459 w 4695077"/>
                <a:gd name="connsiteY18" fmla="*/ 1035842 h 1359744"/>
                <a:gd name="connsiteX19" fmla="*/ 3887833 w 4695077"/>
                <a:gd name="connsiteY19" fmla="*/ 985835 h 1359744"/>
                <a:gd name="connsiteX20" fmla="*/ 4099764 w 4695077"/>
                <a:gd name="connsiteY20" fmla="*/ 966785 h 1359744"/>
                <a:gd name="connsiteX21" fmla="*/ 4354559 w 4695077"/>
                <a:gd name="connsiteY21" fmla="*/ 885822 h 1359744"/>
                <a:gd name="connsiteX22" fmla="*/ 4695077 w 4695077"/>
                <a:gd name="connsiteY22" fmla="*/ 766760 h 1359744"/>
                <a:gd name="connsiteX0" fmla="*/ 211190 w 4718340"/>
                <a:gd name="connsiteY0" fmla="*/ 0 h 1359744"/>
                <a:gd name="connsiteX1" fmla="*/ 106414 w 4718340"/>
                <a:gd name="connsiteY1" fmla="*/ 73819 h 1359744"/>
                <a:gd name="connsiteX2" fmla="*/ 8783 w 4718340"/>
                <a:gd name="connsiteY2" fmla="*/ 173830 h 1359744"/>
                <a:gd name="connsiteX3" fmla="*/ 27834 w 4718340"/>
                <a:gd name="connsiteY3" fmla="*/ 288131 h 1359744"/>
                <a:gd name="connsiteX4" fmla="*/ 213571 w 4718340"/>
                <a:gd name="connsiteY4" fmla="*/ 345281 h 1359744"/>
                <a:gd name="connsiteX5" fmla="*/ 689821 w 4718340"/>
                <a:gd name="connsiteY5" fmla="*/ 473869 h 1359744"/>
                <a:gd name="connsiteX6" fmla="*/ 1070821 w 4718340"/>
                <a:gd name="connsiteY6" fmla="*/ 742950 h 1359744"/>
                <a:gd name="connsiteX7" fmla="*/ 1375620 w 4718340"/>
                <a:gd name="connsiteY7" fmla="*/ 945356 h 1359744"/>
                <a:gd name="connsiteX8" fmla="*/ 1666132 w 4718340"/>
                <a:gd name="connsiteY8" fmla="*/ 988218 h 1359744"/>
                <a:gd name="connsiteX9" fmla="*/ 1778049 w 4718340"/>
                <a:gd name="connsiteY9" fmla="*/ 1040606 h 1359744"/>
                <a:gd name="connsiteX10" fmla="*/ 1818532 w 4718340"/>
                <a:gd name="connsiteY10" fmla="*/ 1131094 h 1359744"/>
                <a:gd name="connsiteX11" fmla="*/ 1809006 w 4718340"/>
                <a:gd name="connsiteY11" fmla="*/ 1250156 h 1359744"/>
                <a:gd name="connsiteX12" fmla="*/ 1875681 w 4718340"/>
                <a:gd name="connsiteY12" fmla="*/ 1281113 h 1359744"/>
                <a:gd name="connsiteX13" fmla="*/ 2332881 w 4718340"/>
                <a:gd name="connsiteY13" fmla="*/ 1314450 h 1359744"/>
                <a:gd name="connsiteX14" fmla="*/ 2597198 w 4718340"/>
                <a:gd name="connsiteY14" fmla="*/ 1343024 h 1359744"/>
                <a:gd name="connsiteX15" fmla="*/ 3144886 w 4718340"/>
                <a:gd name="connsiteY15" fmla="*/ 1359693 h 1359744"/>
                <a:gd name="connsiteX16" fmla="*/ 3271090 w 4718340"/>
                <a:gd name="connsiteY16" fmla="*/ 1295398 h 1359744"/>
                <a:gd name="connsiteX17" fmla="*/ 3347291 w 4718340"/>
                <a:gd name="connsiteY17" fmla="*/ 1204910 h 1359744"/>
                <a:gd name="connsiteX18" fmla="*/ 3554459 w 4718340"/>
                <a:gd name="connsiteY18" fmla="*/ 1035842 h 1359744"/>
                <a:gd name="connsiteX19" fmla="*/ 3887833 w 4718340"/>
                <a:gd name="connsiteY19" fmla="*/ 985835 h 1359744"/>
                <a:gd name="connsiteX20" fmla="*/ 4099764 w 4718340"/>
                <a:gd name="connsiteY20" fmla="*/ 966785 h 1359744"/>
                <a:gd name="connsiteX21" fmla="*/ 4354559 w 4718340"/>
                <a:gd name="connsiteY21" fmla="*/ 885822 h 1359744"/>
                <a:gd name="connsiteX22" fmla="*/ 4695077 w 4718340"/>
                <a:gd name="connsiteY22" fmla="*/ 766760 h 1359744"/>
                <a:gd name="connsiteX23" fmla="*/ 4687932 w 4718340"/>
                <a:gd name="connsiteY23" fmla="*/ 764379 h 1359744"/>
                <a:gd name="connsiteX0" fmla="*/ 211190 w 5314203"/>
                <a:gd name="connsiteY0" fmla="*/ 0 h 1359744"/>
                <a:gd name="connsiteX1" fmla="*/ 106414 w 5314203"/>
                <a:gd name="connsiteY1" fmla="*/ 73819 h 1359744"/>
                <a:gd name="connsiteX2" fmla="*/ 8783 w 5314203"/>
                <a:gd name="connsiteY2" fmla="*/ 173830 h 1359744"/>
                <a:gd name="connsiteX3" fmla="*/ 27834 w 5314203"/>
                <a:gd name="connsiteY3" fmla="*/ 288131 h 1359744"/>
                <a:gd name="connsiteX4" fmla="*/ 213571 w 5314203"/>
                <a:gd name="connsiteY4" fmla="*/ 345281 h 1359744"/>
                <a:gd name="connsiteX5" fmla="*/ 689821 w 5314203"/>
                <a:gd name="connsiteY5" fmla="*/ 473869 h 1359744"/>
                <a:gd name="connsiteX6" fmla="*/ 1070821 w 5314203"/>
                <a:gd name="connsiteY6" fmla="*/ 742950 h 1359744"/>
                <a:gd name="connsiteX7" fmla="*/ 1375620 w 5314203"/>
                <a:gd name="connsiteY7" fmla="*/ 945356 h 1359744"/>
                <a:gd name="connsiteX8" fmla="*/ 1666132 w 5314203"/>
                <a:gd name="connsiteY8" fmla="*/ 988218 h 1359744"/>
                <a:gd name="connsiteX9" fmla="*/ 1778049 w 5314203"/>
                <a:gd name="connsiteY9" fmla="*/ 1040606 h 1359744"/>
                <a:gd name="connsiteX10" fmla="*/ 1818532 w 5314203"/>
                <a:gd name="connsiteY10" fmla="*/ 1131094 h 1359744"/>
                <a:gd name="connsiteX11" fmla="*/ 1809006 w 5314203"/>
                <a:gd name="connsiteY11" fmla="*/ 1250156 h 1359744"/>
                <a:gd name="connsiteX12" fmla="*/ 1875681 w 5314203"/>
                <a:gd name="connsiteY12" fmla="*/ 1281113 h 1359744"/>
                <a:gd name="connsiteX13" fmla="*/ 2332881 w 5314203"/>
                <a:gd name="connsiteY13" fmla="*/ 1314450 h 1359744"/>
                <a:gd name="connsiteX14" fmla="*/ 2597198 w 5314203"/>
                <a:gd name="connsiteY14" fmla="*/ 1343024 h 1359744"/>
                <a:gd name="connsiteX15" fmla="*/ 3144886 w 5314203"/>
                <a:gd name="connsiteY15" fmla="*/ 1359693 h 1359744"/>
                <a:gd name="connsiteX16" fmla="*/ 3271090 w 5314203"/>
                <a:gd name="connsiteY16" fmla="*/ 1295398 h 1359744"/>
                <a:gd name="connsiteX17" fmla="*/ 3347291 w 5314203"/>
                <a:gd name="connsiteY17" fmla="*/ 1204910 h 1359744"/>
                <a:gd name="connsiteX18" fmla="*/ 3554459 w 5314203"/>
                <a:gd name="connsiteY18" fmla="*/ 1035842 h 1359744"/>
                <a:gd name="connsiteX19" fmla="*/ 3887833 w 5314203"/>
                <a:gd name="connsiteY19" fmla="*/ 985835 h 1359744"/>
                <a:gd name="connsiteX20" fmla="*/ 4099764 w 5314203"/>
                <a:gd name="connsiteY20" fmla="*/ 966785 h 1359744"/>
                <a:gd name="connsiteX21" fmla="*/ 4354559 w 5314203"/>
                <a:gd name="connsiteY21" fmla="*/ 885822 h 1359744"/>
                <a:gd name="connsiteX22" fmla="*/ 4695077 w 5314203"/>
                <a:gd name="connsiteY22" fmla="*/ 766760 h 1359744"/>
                <a:gd name="connsiteX23" fmla="*/ 5314201 w 5314203"/>
                <a:gd name="connsiteY23" fmla="*/ 926304 h 1359744"/>
                <a:gd name="connsiteX0" fmla="*/ 211190 w 5361452"/>
                <a:gd name="connsiteY0" fmla="*/ 0 h 1359744"/>
                <a:gd name="connsiteX1" fmla="*/ 106414 w 5361452"/>
                <a:gd name="connsiteY1" fmla="*/ 73819 h 1359744"/>
                <a:gd name="connsiteX2" fmla="*/ 8783 w 5361452"/>
                <a:gd name="connsiteY2" fmla="*/ 173830 h 1359744"/>
                <a:gd name="connsiteX3" fmla="*/ 27834 w 5361452"/>
                <a:gd name="connsiteY3" fmla="*/ 288131 h 1359744"/>
                <a:gd name="connsiteX4" fmla="*/ 213571 w 5361452"/>
                <a:gd name="connsiteY4" fmla="*/ 345281 h 1359744"/>
                <a:gd name="connsiteX5" fmla="*/ 689821 w 5361452"/>
                <a:gd name="connsiteY5" fmla="*/ 473869 h 1359744"/>
                <a:gd name="connsiteX6" fmla="*/ 1070821 w 5361452"/>
                <a:gd name="connsiteY6" fmla="*/ 742950 h 1359744"/>
                <a:gd name="connsiteX7" fmla="*/ 1375620 w 5361452"/>
                <a:gd name="connsiteY7" fmla="*/ 945356 h 1359744"/>
                <a:gd name="connsiteX8" fmla="*/ 1666132 w 5361452"/>
                <a:gd name="connsiteY8" fmla="*/ 988218 h 1359744"/>
                <a:gd name="connsiteX9" fmla="*/ 1778049 w 5361452"/>
                <a:gd name="connsiteY9" fmla="*/ 1040606 h 1359744"/>
                <a:gd name="connsiteX10" fmla="*/ 1818532 w 5361452"/>
                <a:gd name="connsiteY10" fmla="*/ 1131094 h 1359744"/>
                <a:gd name="connsiteX11" fmla="*/ 1809006 w 5361452"/>
                <a:gd name="connsiteY11" fmla="*/ 1250156 h 1359744"/>
                <a:gd name="connsiteX12" fmla="*/ 1875681 w 5361452"/>
                <a:gd name="connsiteY12" fmla="*/ 1281113 h 1359744"/>
                <a:gd name="connsiteX13" fmla="*/ 2332881 w 5361452"/>
                <a:gd name="connsiteY13" fmla="*/ 1314450 h 1359744"/>
                <a:gd name="connsiteX14" fmla="*/ 2597198 w 5361452"/>
                <a:gd name="connsiteY14" fmla="*/ 1343024 h 1359744"/>
                <a:gd name="connsiteX15" fmla="*/ 3144886 w 5361452"/>
                <a:gd name="connsiteY15" fmla="*/ 1359693 h 1359744"/>
                <a:gd name="connsiteX16" fmla="*/ 3271090 w 5361452"/>
                <a:gd name="connsiteY16" fmla="*/ 1295398 h 1359744"/>
                <a:gd name="connsiteX17" fmla="*/ 3347291 w 5361452"/>
                <a:gd name="connsiteY17" fmla="*/ 1204910 h 1359744"/>
                <a:gd name="connsiteX18" fmla="*/ 3554459 w 5361452"/>
                <a:gd name="connsiteY18" fmla="*/ 1035842 h 1359744"/>
                <a:gd name="connsiteX19" fmla="*/ 3887833 w 5361452"/>
                <a:gd name="connsiteY19" fmla="*/ 985835 h 1359744"/>
                <a:gd name="connsiteX20" fmla="*/ 4099764 w 5361452"/>
                <a:gd name="connsiteY20" fmla="*/ 966785 h 1359744"/>
                <a:gd name="connsiteX21" fmla="*/ 4354559 w 5361452"/>
                <a:gd name="connsiteY21" fmla="*/ 885822 h 1359744"/>
                <a:gd name="connsiteX22" fmla="*/ 4695077 w 5361452"/>
                <a:gd name="connsiteY22" fmla="*/ 766760 h 1359744"/>
                <a:gd name="connsiteX23" fmla="*/ 5314201 w 5361452"/>
                <a:gd name="connsiteY23" fmla="*/ 926304 h 1359744"/>
                <a:gd name="connsiteX24" fmla="*/ 5318962 w 5361452"/>
                <a:gd name="connsiteY24" fmla="*/ 923923 h 1359744"/>
                <a:gd name="connsiteX0" fmla="*/ 211190 w 5704725"/>
                <a:gd name="connsiteY0" fmla="*/ 0 h 1359744"/>
                <a:gd name="connsiteX1" fmla="*/ 106414 w 5704725"/>
                <a:gd name="connsiteY1" fmla="*/ 73819 h 1359744"/>
                <a:gd name="connsiteX2" fmla="*/ 8783 w 5704725"/>
                <a:gd name="connsiteY2" fmla="*/ 173830 h 1359744"/>
                <a:gd name="connsiteX3" fmla="*/ 27834 w 5704725"/>
                <a:gd name="connsiteY3" fmla="*/ 288131 h 1359744"/>
                <a:gd name="connsiteX4" fmla="*/ 213571 w 5704725"/>
                <a:gd name="connsiteY4" fmla="*/ 345281 h 1359744"/>
                <a:gd name="connsiteX5" fmla="*/ 689821 w 5704725"/>
                <a:gd name="connsiteY5" fmla="*/ 473869 h 1359744"/>
                <a:gd name="connsiteX6" fmla="*/ 1070821 w 5704725"/>
                <a:gd name="connsiteY6" fmla="*/ 742950 h 1359744"/>
                <a:gd name="connsiteX7" fmla="*/ 1375620 w 5704725"/>
                <a:gd name="connsiteY7" fmla="*/ 945356 h 1359744"/>
                <a:gd name="connsiteX8" fmla="*/ 1666132 w 5704725"/>
                <a:gd name="connsiteY8" fmla="*/ 988218 h 1359744"/>
                <a:gd name="connsiteX9" fmla="*/ 1778049 w 5704725"/>
                <a:gd name="connsiteY9" fmla="*/ 1040606 h 1359744"/>
                <a:gd name="connsiteX10" fmla="*/ 1818532 w 5704725"/>
                <a:gd name="connsiteY10" fmla="*/ 1131094 h 1359744"/>
                <a:gd name="connsiteX11" fmla="*/ 1809006 w 5704725"/>
                <a:gd name="connsiteY11" fmla="*/ 1250156 h 1359744"/>
                <a:gd name="connsiteX12" fmla="*/ 1875681 w 5704725"/>
                <a:gd name="connsiteY12" fmla="*/ 1281113 h 1359744"/>
                <a:gd name="connsiteX13" fmla="*/ 2332881 w 5704725"/>
                <a:gd name="connsiteY13" fmla="*/ 1314450 h 1359744"/>
                <a:gd name="connsiteX14" fmla="*/ 2597198 w 5704725"/>
                <a:gd name="connsiteY14" fmla="*/ 1343024 h 1359744"/>
                <a:gd name="connsiteX15" fmla="*/ 3144886 w 5704725"/>
                <a:gd name="connsiteY15" fmla="*/ 1359693 h 1359744"/>
                <a:gd name="connsiteX16" fmla="*/ 3271090 w 5704725"/>
                <a:gd name="connsiteY16" fmla="*/ 1295398 h 1359744"/>
                <a:gd name="connsiteX17" fmla="*/ 3347291 w 5704725"/>
                <a:gd name="connsiteY17" fmla="*/ 1204910 h 1359744"/>
                <a:gd name="connsiteX18" fmla="*/ 3554459 w 5704725"/>
                <a:gd name="connsiteY18" fmla="*/ 1035842 h 1359744"/>
                <a:gd name="connsiteX19" fmla="*/ 3887833 w 5704725"/>
                <a:gd name="connsiteY19" fmla="*/ 985835 h 1359744"/>
                <a:gd name="connsiteX20" fmla="*/ 4099764 w 5704725"/>
                <a:gd name="connsiteY20" fmla="*/ 966785 h 1359744"/>
                <a:gd name="connsiteX21" fmla="*/ 4354559 w 5704725"/>
                <a:gd name="connsiteY21" fmla="*/ 885822 h 1359744"/>
                <a:gd name="connsiteX22" fmla="*/ 4695077 w 5704725"/>
                <a:gd name="connsiteY22" fmla="*/ 766760 h 1359744"/>
                <a:gd name="connsiteX23" fmla="*/ 5314201 w 5704725"/>
                <a:gd name="connsiteY23" fmla="*/ 926304 h 1359744"/>
                <a:gd name="connsiteX24" fmla="*/ 5704725 w 5704725"/>
                <a:gd name="connsiteY24" fmla="*/ 700085 h 1359744"/>
                <a:gd name="connsiteX0" fmla="*/ 211190 w 5704725"/>
                <a:gd name="connsiteY0" fmla="*/ 0 h 1359744"/>
                <a:gd name="connsiteX1" fmla="*/ 106414 w 5704725"/>
                <a:gd name="connsiteY1" fmla="*/ 73819 h 1359744"/>
                <a:gd name="connsiteX2" fmla="*/ 8783 w 5704725"/>
                <a:gd name="connsiteY2" fmla="*/ 173830 h 1359744"/>
                <a:gd name="connsiteX3" fmla="*/ 27834 w 5704725"/>
                <a:gd name="connsiteY3" fmla="*/ 288131 h 1359744"/>
                <a:gd name="connsiteX4" fmla="*/ 213571 w 5704725"/>
                <a:gd name="connsiteY4" fmla="*/ 345281 h 1359744"/>
                <a:gd name="connsiteX5" fmla="*/ 689821 w 5704725"/>
                <a:gd name="connsiteY5" fmla="*/ 473869 h 1359744"/>
                <a:gd name="connsiteX6" fmla="*/ 1070821 w 5704725"/>
                <a:gd name="connsiteY6" fmla="*/ 742950 h 1359744"/>
                <a:gd name="connsiteX7" fmla="*/ 1375620 w 5704725"/>
                <a:gd name="connsiteY7" fmla="*/ 945356 h 1359744"/>
                <a:gd name="connsiteX8" fmla="*/ 1666132 w 5704725"/>
                <a:gd name="connsiteY8" fmla="*/ 988218 h 1359744"/>
                <a:gd name="connsiteX9" fmla="*/ 1778049 w 5704725"/>
                <a:gd name="connsiteY9" fmla="*/ 1040606 h 1359744"/>
                <a:gd name="connsiteX10" fmla="*/ 1818532 w 5704725"/>
                <a:gd name="connsiteY10" fmla="*/ 1131094 h 1359744"/>
                <a:gd name="connsiteX11" fmla="*/ 1809006 w 5704725"/>
                <a:gd name="connsiteY11" fmla="*/ 1250156 h 1359744"/>
                <a:gd name="connsiteX12" fmla="*/ 1875681 w 5704725"/>
                <a:gd name="connsiteY12" fmla="*/ 1281113 h 1359744"/>
                <a:gd name="connsiteX13" fmla="*/ 2332881 w 5704725"/>
                <a:gd name="connsiteY13" fmla="*/ 1314450 h 1359744"/>
                <a:gd name="connsiteX14" fmla="*/ 2597198 w 5704725"/>
                <a:gd name="connsiteY14" fmla="*/ 1343024 h 1359744"/>
                <a:gd name="connsiteX15" fmla="*/ 3144886 w 5704725"/>
                <a:gd name="connsiteY15" fmla="*/ 1359693 h 1359744"/>
                <a:gd name="connsiteX16" fmla="*/ 3271090 w 5704725"/>
                <a:gd name="connsiteY16" fmla="*/ 1295398 h 1359744"/>
                <a:gd name="connsiteX17" fmla="*/ 3347291 w 5704725"/>
                <a:gd name="connsiteY17" fmla="*/ 1204910 h 1359744"/>
                <a:gd name="connsiteX18" fmla="*/ 3554459 w 5704725"/>
                <a:gd name="connsiteY18" fmla="*/ 1035842 h 1359744"/>
                <a:gd name="connsiteX19" fmla="*/ 3887833 w 5704725"/>
                <a:gd name="connsiteY19" fmla="*/ 985835 h 1359744"/>
                <a:gd name="connsiteX20" fmla="*/ 4099764 w 5704725"/>
                <a:gd name="connsiteY20" fmla="*/ 966785 h 1359744"/>
                <a:gd name="connsiteX21" fmla="*/ 4354559 w 5704725"/>
                <a:gd name="connsiteY21" fmla="*/ 885822 h 1359744"/>
                <a:gd name="connsiteX22" fmla="*/ 4695077 w 5704725"/>
                <a:gd name="connsiteY22" fmla="*/ 766760 h 1359744"/>
                <a:gd name="connsiteX23" fmla="*/ 5314201 w 5704725"/>
                <a:gd name="connsiteY23" fmla="*/ 926304 h 1359744"/>
                <a:gd name="connsiteX24" fmla="*/ 5573755 w 5704725"/>
                <a:gd name="connsiteY24" fmla="*/ 919160 h 1359744"/>
                <a:gd name="connsiteX25" fmla="*/ 5704725 w 5704725"/>
                <a:gd name="connsiteY25" fmla="*/ 700085 h 1359744"/>
                <a:gd name="connsiteX0" fmla="*/ 211190 w 5704725"/>
                <a:gd name="connsiteY0" fmla="*/ 0 h 1359744"/>
                <a:gd name="connsiteX1" fmla="*/ 106414 w 5704725"/>
                <a:gd name="connsiteY1" fmla="*/ 73819 h 1359744"/>
                <a:gd name="connsiteX2" fmla="*/ 8783 w 5704725"/>
                <a:gd name="connsiteY2" fmla="*/ 173830 h 1359744"/>
                <a:gd name="connsiteX3" fmla="*/ 27834 w 5704725"/>
                <a:gd name="connsiteY3" fmla="*/ 288131 h 1359744"/>
                <a:gd name="connsiteX4" fmla="*/ 213571 w 5704725"/>
                <a:gd name="connsiteY4" fmla="*/ 345281 h 1359744"/>
                <a:gd name="connsiteX5" fmla="*/ 689821 w 5704725"/>
                <a:gd name="connsiteY5" fmla="*/ 473869 h 1359744"/>
                <a:gd name="connsiteX6" fmla="*/ 1070821 w 5704725"/>
                <a:gd name="connsiteY6" fmla="*/ 742950 h 1359744"/>
                <a:gd name="connsiteX7" fmla="*/ 1375620 w 5704725"/>
                <a:gd name="connsiteY7" fmla="*/ 945356 h 1359744"/>
                <a:gd name="connsiteX8" fmla="*/ 1666132 w 5704725"/>
                <a:gd name="connsiteY8" fmla="*/ 988218 h 1359744"/>
                <a:gd name="connsiteX9" fmla="*/ 1778049 w 5704725"/>
                <a:gd name="connsiteY9" fmla="*/ 1040606 h 1359744"/>
                <a:gd name="connsiteX10" fmla="*/ 1818532 w 5704725"/>
                <a:gd name="connsiteY10" fmla="*/ 1131094 h 1359744"/>
                <a:gd name="connsiteX11" fmla="*/ 1809006 w 5704725"/>
                <a:gd name="connsiteY11" fmla="*/ 1250156 h 1359744"/>
                <a:gd name="connsiteX12" fmla="*/ 1875681 w 5704725"/>
                <a:gd name="connsiteY12" fmla="*/ 1281113 h 1359744"/>
                <a:gd name="connsiteX13" fmla="*/ 2332881 w 5704725"/>
                <a:gd name="connsiteY13" fmla="*/ 1314450 h 1359744"/>
                <a:gd name="connsiteX14" fmla="*/ 2597198 w 5704725"/>
                <a:gd name="connsiteY14" fmla="*/ 1343024 h 1359744"/>
                <a:gd name="connsiteX15" fmla="*/ 3144886 w 5704725"/>
                <a:gd name="connsiteY15" fmla="*/ 1359693 h 1359744"/>
                <a:gd name="connsiteX16" fmla="*/ 3271090 w 5704725"/>
                <a:gd name="connsiteY16" fmla="*/ 1295398 h 1359744"/>
                <a:gd name="connsiteX17" fmla="*/ 3347291 w 5704725"/>
                <a:gd name="connsiteY17" fmla="*/ 1204910 h 1359744"/>
                <a:gd name="connsiteX18" fmla="*/ 3554459 w 5704725"/>
                <a:gd name="connsiteY18" fmla="*/ 1035842 h 1359744"/>
                <a:gd name="connsiteX19" fmla="*/ 3887833 w 5704725"/>
                <a:gd name="connsiteY19" fmla="*/ 985835 h 1359744"/>
                <a:gd name="connsiteX20" fmla="*/ 4099764 w 5704725"/>
                <a:gd name="connsiteY20" fmla="*/ 966785 h 1359744"/>
                <a:gd name="connsiteX21" fmla="*/ 4354559 w 5704725"/>
                <a:gd name="connsiteY21" fmla="*/ 885822 h 1359744"/>
                <a:gd name="connsiteX22" fmla="*/ 4695077 w 5704725"/>
                <a:gd name="connsiteY22" fmla="*/ 766760 h 1359744"/>
                <a:gd name="connsiteX23" fmla="*/ 5314201 w 5704725"/>
                <a:gd name="connsiteY23" fmla="*/ 926304 h 1359744"/>
                <a:gd name="connsiteX24" fmla="*/ 5573755 w 5704725"/>
                <a:gd name="connsiteY24" fmla="*/ 919160 h 1359744"/>
                <a:gd name="connsiteX25" fmla="*/ 5704725 w 5704725"/>
                <a:gd name="connsiteY25" fmla="*/ 700085 h 135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04725" h="1359744">
                  <a:moveTo>
                    <a:pt x="211190" y="0"/>
                  </a:moveTo>
                  <a:cubicBezTo>
                    <a:pt x="189362" y="15379"/>
                    <a:pt x="140149" y="44847"/>
                    <a:pt x="106414" y="73819"/>
                  </a:cubicBezTo>
                  <a:cubicBezTo>
                    <a:pt x="72680" y="102791"/>
                    <a:pt x="21880" y="138111"/>
                    <a:pt x="8783" y="173830"/>
                  </a:cubicBezTo>
                  <a:cubicBezTo>
                    <a:pt x="-4314" y="209549"/>
                    <a:pt x="-6297" y="259556"/>
                    <a:pt x="27834" y="288131"/>
                  </a:cubicBezTo>
                  <a:cubicBezTo>
                    <a:pt x="61965" y="316706"/>
                    <a:pt x="103240" y="314325"/>
                    <a:pt x="213571" y="345281"/>
                  </a:cubicBezTo>
                  <a:cubicBezTo>
                    <a:pt x="323902" y="376237"/>
                    <a:pt x="546946" y="407591"/>
                    <a:pt x="689821" y="473869"/>
                  </a:cubicBezTo>
                  <a:cubicBezTo>
                    <a:pt x="832696" y="540147"/>
                    <a:pt x="956521" y="664369"/>
                    <a:pt x="1070821" y="742950"/>
                  </a:cubicBezTo>
                  <a:cubicBezTo>
                    <a:pt x="1185121" y="821531"/>
                    <a:pt x="1346846" y="928092"/>
                    <a:pt x="1375620" y="945356"/>
                  </a:cubicBezTo>
                  <a:cubicBezTo>
                    <a:pt x="1426817" y="979487"/>
                    <a:pt x="1665636" y="987722"/>
                    <a:pt x="1666132" y="988218"/>
                  </a:cubicBezTo>
                  <a:cubicBezTo>
                    <a:pt x="1727647" y="1004887"/>
                    <a:pt x="1752649" y="1016793"/>
                    <a:pt x="1778049" y="1040606"/>
                  </a:cubicBezTo>
                  <a:cubicBezTo>
                    <a:pt x="1803449" y="1064419"/>
                    <a:pt x="1808213" y="1105297"/>
                    <a:pt x="1818532" y="1131094"/>
                  </a:cubicBezTo>
                  <a:cubicBezTo>
                    <a:pt x="1828851" y="1156891"/>
                    <a:pt x="1801069" y="1225153"/>
                    <a:pt x="1809006" y="1250156"/>
                  </a:cubicBezTo>
                  <a:cubicBezTo>
                    <a:pt x="1816943" y="1275159"/>
                    <a:pt x="1871315" y="1266825"/>
                    <a:pt x="1875681" y="1281113"/>
                  </a:cubicBezTo>
                  <a:cubicBezTo>
                    <a:pt x="1887587" y="1286272"/>
                    <a:pt x="2331889" y="1314450"/>
                    <a:pt x="2332881" y="1314450"/>
                  </a:cubicBezTo>
                  <a:cubicBezTo>
                    <a:pt x="2408287" y="1319609"/>
                    <a:pt x="2598191" y="1343520"/>
                    <a:pt x="2597198" y="1343024"/>
                  </a:cubicBezTo>
                  <a:cubicBezTo>
                    <a:pt x="2639663" y="1346993"/>
                    <a:pt x="3146870" y="1360685"/>
                    <a:pt x="3144886" y="1359693"/>
                  </a:cubicBezTo>
                  <a:cubicBezTo>
                    <a:pt x="3247279" y="1318021"/>
                    <a:pt x="3244500" y="1321195"/>
                    <a:pt x="3271090" y="1295398"/>
                  </a:cubicBezTo>
                  <a:cubicBezTo>
                    <a:pt x="3297681" y="1269601"/>
                    <a:pt x="3296094" y="1254122"/>
                    <a:pt x="3347291" y="1204910"/>
                  </a:cubicBezTo>
                  <a:cubicBezTo>
                    <a:pt x="3381025" y="1176335"/>
                    <a:pt x="3522709" y="1064417"/>
                    <a:pt x="3554459" y="1035842"/>
                  </a:cubicBezTo>
                  <a:cubicBezTo>
                    <a:pt x="3645343" y="999727"/>
                    <a:pt x="3795361" y="1000519"/>
                    <a:pt x="3887833" y="985835"/>
                  </a:cubicBezTo>
                  <a:cubicBezTo>
                    <a:pt x="3970383" y="972341"/>
                    <a:pt x="4021976" y="983454"/>
                    <a:pt x="4099764" y="966785"/>
                  </a:cubicBezTo>
                  <a:cubicBezTo>
                    <a:pt x="4177552" y="950116"/>
                    <a:pt x="4303759" y="897331"/>
                    <a:pt x="4354559" y="885822"/>
                  </a:cubicBezTo>
                  <a:cubicBezTo>
                    <a:pt x="4397422" y="873122"/>
                    <a:pt x="4694581" y="765768"/>
                    <a:pt x="4695077" y="766760"/>
                  </a:cubicBezTo>
                  <a:cubicBezTo>
                    <a:pt x="4750639" y="746520"/>
                    <a:pt x="5315690" y="926800"/>
                    <a:pt x="5314201" y="926304"/>
                  </a:cubicBezTo>
                  <a:cubicBezTo>
                    <a:pt x="5451519" y="939798"/>
                    <a:pt x="5508668" y="956863"/>
                    <a:pt x="5573755" y="919160"/>
                  </a:cubicBezTo>
                  <a:cubicBezTo>
                    <a:pt x="5626936" y="874313"/>
                    <a:pt x="5673769" y="724691"/>
                    <a:pt x="5704725" y="700085"/>
                  </a:cubicBezTo>
                </a:path>
              </a:pathLst>
            </a:custGeom>
            <a:noFill/>
            <a:ln>
              <a:solidFill>
                <a:srgbClr val="00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47879" y="4029769"/>
              <a:ext cx="4875228" cy="2818705"/>
            </a:xfrm>
            <a:custGeom>
              <a:avLst/>
              <a:gdLst>
                <a:gd name="connsiteX0" fmla="*/ 111919 w 154864"/>
                <a:gd name="connsiteY0" fmla="*/ 1052513 h 1052513"/>
                <a:gd name="connsiteX1" fmla="*/ 154781 w 154864"/>
                <a:gd name="connsiteY1" fmla="*/ 857250 h 1052513"/>
                <a:gd name="connsiteX2" fmla="*/ 121444 w 154864"/>
                <a:gd name="connsiteY2" fmla="*/ 609600 h 1052513"/>
                <a:gd name="connsiteX3" fmla="*/ 73819 w 154864"/>
                <a:gd name="connsiteY3" fmla="*/ 421481 h 1052513"/>
                <a:gd name="connsiteX4" fmla="*/ 54769 w 154864"/>
                <a:gd name="connsiteY4" fmla="*/ 207169 h 1052513"/>
                <a:gd name="connsiteX5" fmla="*/ 23812 w 154864"/>
                <a:gd name="connsiteY5" fmla="*/ 42863 h 1052513"/>
                <a:gd name="connsiteX6" fmla="*/ 0 w 154864"/>
                <a:gd name="connsiteY6" fmla="*/ 0 h 1052513"/>
                <a:gd name="connsiteX0" fmla="*/ 128588 w 171533"/>
                <a:gd name="connsiteY0" fmla="*/ 1116807 h 1116807"/>
                <a:gd name="connsiteX1" fmla="*/ 171450 w 171533"/>
                <a:gd name="connsiteY1" fmla="*/ 921544 h 1116807"/>
                <a:gd name="connsiteX2" fmla="*/ 138113 w 171533"/>
                <a:gd name="connsiteY2" fmla="*/ 673894 h 1116807"/>
                <a:gd name="connsiteX3" fmla="*/ 90488 w 171533"/>
                <a:gd name="connsiteY3" fmla="*/ 485775 h 1116807"/>
                <a:gd name="connsiteX4" fmla="*/ 71438 w 171533"/>
                <a:gd name="connsiteY4" fmla="*/ 271463 h 1116807"/>
                <a:gd name="connsiteX5" fmla="*/ 40481 w 171533"/>
                <a:gd name="connsiteY5" fmla="*/ 107157 h 1116807"/>
                <a:gd name="connsiteX6" fmla="*/ 0 w 171533"/>
                <a:gd name="connsiteY6" fmla="*/ 0 h 1116807"/>
                <a:gd name="connsiteX0" fmla="*/ 128588 w 171533"/>
                <a:gd name="connsiteY0" fmla="*/ 1116807 h 1116807"/>
                <a:gd name="connsiteX1" fmla="*/ 171450 w 171533"/>
                <a:gd name="connsiteY1" fmla="*/ 921544 h 1116807"/>
                <a:gd name="connsiteX2" fmla="*/ 138113 w 171533"/>
                <a:gd name="connsiteY2" fmla="*/ 673894 h 1116807"/>
                <a:gd name="connsiteX3" fmla="*/ 90488 w 171533"/>
                <a:gd name="connsiteY3" fmla="*/ 485775 h 1116807"/>
                <a:gd name="connsiteX4" fmla="*/ 71438 w 171533"/>
                <a:gd name="connsiteY4" fmla="*/ 271463 h 1116807"/>
                <a:gd name="connsiteX5" fmla="*/ 40481 w 171533"/>
                <a:gd name="connsiteY5" fmla="*/ 130969 h 1116807"/>
                <a:gd name="connsiteX6" fmla="*/ 0 w 171533"/>
                <a:gd name="connsiteY6" fmla="*/ 0 h 1116807"/>
                <a:gd name="connsiteX0" fmla="*/ 128588 w 171533"/>
                <a:gd name="connsiteY0" fmla="*/ 1116807 h 1116807"/>
                <a:gd name="connsiteX1" fmla="*/ 171450 w 171533"/>
                <a:gd name="connsiteY1" fmla="*/ 921544 h 1116807"/>
                <a:gd name="connsiteX2" fmla="*/ 138113 w 171533"/>
                <a:gd name="connsiteY2" fmla="*/ 673894 h 1116807"/>
                <a:gd name="connsiteX3" fmla="*/ 90488 w 171533"/>
                <a:gd name="connsiteY3" fmla="*/ 485775 h 1116807"/>
                <a:gd name="connsiteX4" fmla="*/ 71438 w 171533"/>
                <a:gd name="connsiteY4" fmla="*/ 271463 h 1116807"/>
                <a:gd name="connsiteX5" fmla="*/ 0 w 171533"/>
                <a:gd name="connsiteY5" fmla="*/ 0 h 1116807"/>
                <a:gd name="connsiteX0" fmla="*/ 130970 w 173915"/>
                <a:gd name="connsiteY0" fmla="*/ 1133476 h 1133476"/>
                <a:gd name="connsiteX1" fmla="*/ 173832 w 173915"/>
                <a:gd name="connsiteY1" fmla="*/ 938213 h 1133476"/>
                <a:gd name="connsiteX2" fmla="*/ 140495 w 173915"/>
                <a:gd name="connsiteY2" fmla="*/ 690563 h 1133476"/>
                <a:gd name="connsiteX3" fmla="*/ 92870 w 173915"/>
                <a:gd name="connsiteY3" fmla="*/ 502444 h 1133476"/>
                <a:gd name="connsiteX4" fmla="*/ 73820 w 173915"/>
                <a:gd name="connsiteY4" fmla="*/ 288132 h 1133476"/>
                <a:gd name="connsiteX5" fmla="*/ 0 w 173915"/>
                <a:gd name="connsiteY5" fmla="*/ 0 h 1133476"/>
                <a:gd name="connsiteX0" fmla="*/ 130970 w 173915"/>
                <a:gd name="connsiteY0" fmla="*/ 1133476 h 1133476"/>
                <a:gd name="connsiteX1" fmla="*/ 173832 w 173915"/>
                <a:gd name="connsiteY1" fmla="*/ 938213 h 1133476"/>
                <a:gd name="connsiteX2" fmla="*/ 140495 w 173915"/>
                <a:gd name="connsiteY2" fmla="*/ 690563 h 1133476"/>
                <a:gd name="connsiteX3" fmla="*/ 92870 w 173915"/>
                <a:gd name="connsiteY3" fmla="*/ 502444 h 1133476"/>
                <a:gd name="connsiteX4" fmla="*/ 73820 w 173915"/>
                <a:gd name="connsiteY4" fmla="*/ 288132 h 1133476"/>
                <a:gd name="connsiteX5" fmla="*/ 0 w 173915"/>
                <a:gd name="connsiteY5" fmla="*/ 0 h 1133476"/>
                <a:gd name="connsiteX0" fmla="*/ 135799 w 178744"/>
                <a:gd name="connsiteY0" fmla="*/ 1155515 h 1155515"/>
                <a:gd name="connsiteX1" fmla="*/ 178661 w 178744"/>
                <a:gd name="connsiteY1" fmla="*/ 960252 h 1155515"/>
                <a:gd name="connsiteX2" fmla="*/ 145324 w 178744"/>
                <a:gd name="connsiteY2" fmla="*/ 712602 h 1155515"/>
                <a:gd name="connsiteX3" fmla="*/ 97699 w 178744"/>
                <a:gd name="connsiteY3" fmla="*/ 524483 h 1155515"/>
                <a:gd name="connsiteX4" fmla="*/ 78649 w 178744"/>
                <a:gd name="connsiteY4" fmla="*/ 310171 h 1155515"/>
                <a:gd name="connsiteX5" fmla="*/ 4829 w 178744"/>
                <a:gd name="connsiteY5" fmla="*/ 22039 h 1155515"/>
                <a:gd name="connsiteX6" fmla="*/ 7212 w 178744"/>
                <a:gd name="connsiteY6" fmla="*/ 19658 h 1155515"/>
                <a:gd name="connsiteX0" fmla="*/ 235744 w 278689"/>
                <a:gd name="connsiteY0" fmla="*/ 1473994 h 1473994"/>
                <a:gd name="connsiteX1" fmla="*/ 278606 w 278689"/>
                <a:gd name="connsiteY1" fmla="*/ 1278731 h 1473994"/>
                <a:gd name="connsiteX2" fmla="*/ 245269 w 278689"/>
                <a:gd name="connsiteY2" fmla="*/ 1031081 h 1473994"/>
                <a:gd name="connsiteX3" fmla="*/ 197644 w 278689"/>
                <a:gd name="connsiteY3" fmla="*/ 842962 h 1473994"/>
                <a:gd name="connsiteX4" fmla="*/ 178594 w 278689"/>
                <a:gd name="connsiteY4" fmla="*/ 628650 h 1473994"/>
                <a:gd name="connsiteX5" fmla="*/ 104774 w 278689"/>
                <a:gd name="connsiteY5" fmla="*/ 340518 h 1473994"/>
                <a:gd name="connsiteX6" fmla="*/ 1 w 278689"/>
                <a:gd name="connsiteY6" fmla="*/ 0 h 1473994"/>
                <a:gd name="connsiteX0" fmla="*/ 241722 w 284667"/>
                <a:gd name="connsiteY0" fmla="*/ 1501366 h 1501366"/>
                <a:gd name="connsiteX1" fmla="*/ 284584 w 284667"/>
                <a:gd name="connsiteY1" fmla="*/ 1306103 h 1501366"/>
                <a:gd name="connsiteX2" fmla="*/ 251247 w 284667"/>
                <a:gd name="connsiteY2" fmla="*/ 1058453 h 1501366"/>
                <a:gd name="connsiteX3" fmla="*/ 203622 w 284667"/>
                <a:gd name="connsiteY3" fmla="*/ 870334 h 1501366"/>
                <a:gd name="connsiteX4" fmla="*/ 184572 w 284667"/>
                <a:gd name="connsiteY4" fmla="*/ 656022 h 1501366"/>
                <a:gd name="connsiteX5" fmla="*/ 110752 w 284667"/>
                <a:gd name="connsiteY5" fmla="*/ 367890 h 1501366"/>
                <a:gd name="connsiteX6" fmla="*/ 5979 w 284667"/>
                <a:gd name="connsiteY6" fmla="*/ 27372 h 1501366"/>
                <a:gd name="connsiteX7" fmla="*/ 13124 w 284667"/>
                <a:gd name="connsiteY7" fmla="*/ 20229 h 1501366"/>
                <a:gd name="connsiteX0" fmla="*/ 542928 w 585873"/>
                <a:gd name="connsiteY0" fmla="*/ 1852612 h 1852612"/>
                <a:gd name="connsiteX1" fmla="*/ 585790 w 585873"/>
                <a:gd name="connsiteY1" fmla="*/ 1657349 h 1852612"/>
                <a:gd name="connsiteX2" fmla="*/ 552453 w 585873"/>
                <a:gd name="connsiteY2" fmla="*/ 1409699 h 1852612"/>
                <a:gd name="connsiteX3" fmla="*/ 504828 w 585873"/>
                <a:gd name="connsiteY3" fmla="*/ 1221580 h 1852612"/>
                <a:gd name="connsiteX4" fmla="*/ 485778 w 585873"/>
                <a:gd name="connsiteY4" fmla="*/ 1007268 h 1852612"/>
                <a:gd name="connsiteX5" fmla="*/ 411958 w 585873"/>
                <a:gd name="connsiteY5" fmla="*/ 719136 h 1852612"/>
                <a:gd name="connsiteX6" fmla="*/ 307185 w 585873"/>
                <a:gd name="connsiteY6" fmla="*/ 378618 h 1852612"/>
                <a:gd name="connsiteX7" fmla="*/ 5 w 585873"/>
                <a:gd name="connsiteY7" fmla="*/ 0 h 1852612"/>
                <a:gd name="connsiteX0" fmla="*/ 567092 w 610037"/>
                <a:gd name="connsiteY0" fmla="*/ 1882797 h 1882797"/>
                <a:gd name="connsiteX1" fmla="*/ 609954 w 610037"/>
                <a:gd name="connsiteY1" fmla="*/ 1687534 h 1882797"/>
                <a:gd name="connsiteX2" fmla="*/ 576617 w 610037"/>
                <a:gd name="connsiteY2" fmla="*/ 1439884 h 1882797"/>
                <a:gd name="connsiteX3" fmla="*/ 528992 w 610037"/>
                <a:gd name="connsiteY3" fmla="*/ 1251765 h 1882797"/>
                <a:gd name="connsiteX4" fmla="*/ 509942 w 610037"/>
                <a:gd name="connsiteY4" fmla="*/ 1037453 h 1882797"/>
                <a:gd name="connsiteX5" fmla="*/ 436122 w 610037"/>
                <a:gd name="connsiteY5" fmla="*/ 749321 h 1882797"/>
                <a:gd name="connsiteX6" fmla="*/ 331349 w 610037"/>
                <a:gd name="connsiteY6" fmla="*/ 408803 h 1882797"/>
                <a:gd name="connsiteX7" fmla="*/ 24169 w 610037"/>
                <a:gd name="connsiteY7" fmla="*/ 30185 h 1882797"/>
                <a:gd name="connsiteX8" fmla="*/ 19406 w 610037"/>
                <a:gd name="connsiteY8" fmla="*/ 23041 h 1882797"/>
                <a:gd name="connsiteX0" fmla="*/ 735805 w 778750"/>
                <a:gd name="connsiteY0" fmla="*/ 2176462 h 2176462"/>
                <a:gd name="connsiteX1" fmla="*/ 778667 w 778750"/>
                <a:gd name="connsiteY1" fmla="*/ 1981199 h 2176462"/>
                <a:gd name="connsiteX2" fmla="*/ 745330 w 778750"/>
                <a:gd name="connsiteY2" fmla="*/ 1733549 h 2176462"/>
                <a:gd name="connsiteX3" fmla="*/ 697705 w 778750"/>
                <a:gd name="connsiteY3" fmla="*/ 1545430 h 2176462"/>
                <a:gd name="connsiteX4" fmla="*/ 678655 w 778750"/>
                <a:gd name="connsiteY4" fmla="*/ 1331118 h 2176462"/>
                <a:gd name="connsiteX5" fmla="*/ 604835 w 778750"/>
                <a:gd name="connsiteY5" fmla="*/ 1042986 h 2176462"/>
                <a:gd name="connsiteX6" fmla="*/ 500062 w 778750"/>
                <a:gd name="connsiteY6" fmla="*/ 702468 h 2176462"/>
                <a:gd name="connsiteX7" fmla="*/ 192882 w 778750"/>
                <a:gd name="connsiteY7" fmla="*/ 323850 h 2176462"/>
                <a:gd name="connsiteX8" fmla="*/ 0 w 778750"/>
                <a:gd name="connsiteY8" fmla="*/ 0 h 2176462"/>
                <a:gd name="connsiteX0" fmla="*/ 742949 w 785894"/>
                <a:gd name="connsiteY0" fmla="*/ 2197893 h 2197893"/>
                <a:gd name="connsiteX1" fmla="*/ 785811 w 785894"/>
                <a:gd name="connsiteY1" fmla="*/ 2002630 h 2197893"/>
                <a:gd name="connsiteX2" fmla="*/ 752474 w 785894"/>
                <a:gd name="connsiteY2" fmla="*/ 1754980 h 2197893"/>
                <a:gd name="connsiteX3" fmla="*/ 704849 w 785894"/>
                <a:gd name="connsiteY3" fmla="*/ 1566861 h 2197893"/>
                <a:gd name="connsiteX4" fmla="*/ 685799 w 785894"/>
                <a:gd name="connsiteY4" fmla="*/ 1352549 h 2197893"/>
                <a:gd name="connsiteX5" fmla="*/ 611979 w 785894"/>
                <a:gd name="connsiteY5" fmla="*/ 1064417 h 2197893"/>
                <a:gd name="connsiteX6" fmla="*/ 507206 w 785894"/>
                <a:gd name="connsiteY6" fmla="*/ 723899 h 2197893"/>
                <a:gd name="connsiteX7" fmla="*/ 200026 w 785894"/>
                <a:gd name="connsiteY7" fmla="*/ 345281 h 2197893"/>
                <a:gd name="connsiteX8" fmla="*/ 0 w 785894"/>
                <a:gd name="connsiteY8" fmla="*/ 0 h 2197893"/>
                <a:gd name="connsiteX0" fmla="*/ 757765 w 800710"/>
                <a:gd name="connsiteY0" fmla="*/ 2222795 h 2222795"/>
                <a:gd name="connsiteX1" fmla="*/ 800627 w 800710"/>
                <a:gd name="connsiteY1" fmla="*/ 2027532 h 2222795"/>
                <a:gd name="connsiteX2" fmla="*/ 767290 w 800710"/>
                <a:gd name="connsiteY2" fmla="*/ 1779882 h 2222795"/>
                <a:gd name="connsiteX3" fmla="*/ 719665 w 800710"/>
                <a:gd name="connsiteY3" fmla="*/ 1591763 h 2222795"/>
                <a:gd name="connsiteX4" fmla="*/ 700615 w 800710"/>
                <a:gd name="connsiteY4" fmla="*/ 1377451 h 2222795"/>
                <a:gd name="connsiteX5" fmla="*/ 626795 w 800710"/>
                <a:gd name="connsiteY5" fmla="*/ 1089319 h 2222795"/>
                <a:gd name="connsiteX6" fmla="*/ 522022 w 800710"/>
                <a:gd name="connsiteY6" fmla="*/ 748801 h 2222795"/>
                <a:gd name="connsiteX7" fmla="*/ 214842 w 800710"/>
                <a:gd name="connsiteY7" fmla="*/ 370183 h 2222795"/>
                <a:gd name="connsiteX8" fmla="*/ 14816 w 800710"/>
                <a:gd name="connsiteY8" fmla="*/ 24902 h 2222795"/>
                <a:gd name="connsiteX9" fmla="*/ 14817 w 800710"/>
                <a:gd name="connsiteY9" fmla="*/ 27285 h 2222795"/>
                <a:gd name="connsiteX0" fmla="*/ 1121567 w 1164512"/>
                <a:gd name="connsiteY0" fmla="*/ 2531266 h 2531266"/>
                <a:gd name="connsiteX1" fmla="*/ 1164429 w 1164512"/>
                <a:gd name="connsiteY1" fmla="*/ 2336003 h 2531266"/>
                <a:gd name="connsiteX2" fmla="*/ 1131092 w 1164512"/>
                <a:gd name="connsiteY2" fmla="*/ 2088353 h 2531266"/>
                <a:gd name="connsiteX3" fmla="*/ 1083467 w 1164512"/>
                <a:gd name="connsiteY3" fmla="*/ 1900234 h 2531266"/>
                <a:gd name="connsiteX4" fmla="*/ 1064417 w 1164512"/>
                <a:gd name="connsiteY4" fmla="*/ 1685922 h 2531266"/>
                <a:gd name="connsiteX5" fmla="*/ 990597 w 1164512"/>
                <a:gd name="connsiteY5" fmla="*/ 1397790 h 2531266"/>
                <a:gd name="connsiteX6" fmla="*/ 885824 w 1164512"/>
                <a:gd name="connsiteY6" fmla="*/ 1057272 h 2531266"/>
                <a:gd name="connsiteX7" fmla="*/ 578644 w 1164512"/>
                <a:gd name="connsiteY7" fmla="*/ 678654 h 2531266"/>
                <a:gd name="connsiteX8" fmla="*/ 378618 w 1164512"/>
                <a:gd name="connsiteY8" fmla="*/ 333373 h 2531266"/>
                <a:gd name="connsiteX9" fmla="*/ 0 w 1164512"/>
                <a:gd name="connsiteY9" fmla="*/ 0 h 2531266"/>
                <a:gd name="connsiteX0" fmla="*/ 1121567 w 1164512"/>
                <a:gd name="connsiteY0" fmla="*/ 2531266 h 2531266"/>
                <a:gd name="connsiteX1" fmla="*/ 1164429 w 1164512"/>
                <a:gd name="connsiteY1" fmla="*/ 2336003 h 2531266"/>
                <a:gd name="connsiteX2" fmla="*/ 1131092 w 1164512"/>
                <a:gd name="connsiteY2" fmla="*/ 2088353 h 2531266"/>
                <a:gd name="connsiteX3" fmla="*/ 1083467 w 1164512"/>
                <a:gd name="connsiteY3" fmla="*/ 1900234 h 2531266"/>
                <a:gd name="connsiteX4" fmla="*/ 1064417 w 1164512"/>
                <a:gd name="connsiteY4" fmla="*/ 1685922 h 2531266"/>
                <a:gd name="connsiteX5" fmla="*/ 990597 w 1164512"/>
                <a:gd name="connsiteY5" fmla="*/ 1397790 h 2531266"/>
                <a:gd name="connsiteX6" fmla="*/ 885824 w 1164512"/>
                <a:gd name="connsiteY6" fmla="*/ 1057272 h 2531266"/>
                <a:gd name="connsiteX7" fmla="*/ 578644 w 1164512"/>
                <a:gd name="connsiteY7" fmla="*/ 678654 h 2531266"/>
                <a:gd name="connsiteX8" fmla="*/ 378618 w 1164512"/>
                <a:gd name="connsiteY8" fmla="*/ 333373 h 2531266"/>
                <a:gd name="connsiteX9" fmla="*/ 223837 w 1164512"/>
                <a:gd name="connsiteY9" fmla="*/ 266700 h 2531266"/>
                <a:gd name="connsiteX10" fmla="*/ 0 w 1164512"/>
                <a:gd name="connsiteY10" fmla="*/ 0 h 2531266"/>
                <a:gd name="connsiteX0" fmla="*/ 1121567 w 1164512"/>
                <a:gd name="connsiteY0" fmla="*/ 2531266 h 2531266"/>
                <a:gd name="connsiteX1" fmla="*/ 1164429 w 1164512"/>
                <a:gd name="connsiteY1" fmla="*/ 2336003 h 2531266"/>
                <a:gd name="connsiteX2" fmla="*/ 1131092 w 1164512"/>
                <a:gd name="connsiteY2" fmla="*/ 2088353 h 2531266"/>
                <a:gd name="connsiteX3" fmla="*/ 1083467 w 1164512"/>
                <a:gd name="connsiteY3" fmla="*/ 1900234 h 2531266"/>
                <a:gd name="connsiteX4" fmla="*/ 1064417 w 1164512"/>
                <a:gd name="connsiteY4" fmla="*/ 1685922 h 2531266"/>
                <a:gd name="connsiteX5" fmla="*/ 990597 w 1164512"/>
                <a:gd name="connsiteY5" fmla="*/ 1397790 h 2531266"/>
                <a:gd name="connsiteX6" fmla="*/ 885824 w 1164512"/>
                <a:gd name="connsiteY6" fmla="*/ 1057272 h 2531266"/>
                <a:gd name="connsiteX7" fmla="*/ 578644 w 1164512"/>
                <a:gd name="connsiteY7" fmla="*/ 678654 h 2531266"/>
                <a:gd name="connsiteX8" fmla="*/ 378618 w 1164512"/>
                <a:gd name="connsiteY8" fmla="*/ 340517 h 2531266"/>
                <a:gd name="connsiteX9" fmla="*/ 223837 w 1164512"/>
                <a:gd name="connsiteY9" fmla="*/ 266700 h 2531266"/>
                <a:gd name="connsiteX10" fmla="*/ 0 w 1164512"/>
                <a:gd name="connsiteY10" fmla="*/ 0 h 2531266"/>
                <a:gd name="connsiteX0" fmla="*/ 1136313 w 1179258"/>
                <a:gd name="connsiteY0" fmla="*/ 2543874 h 2543874"/>
                <a:gd name="connsiteX1" fmla="*/ 1179175 w 1179258"/>
                <a:gd name="connsiteY1" fmla="*/ 2348611 h 2543874"/>
                <a:gd name="connsiteX2" fmla="*/ 1145838 w 1179258"/>
                <a:gd name="connsiteY2" fmla="*/ 2100961 h 2543874"/>
                <a:gd name="connsiteX3" fmla="*/ 1098213 w 1179258"/>
                <a:gd name="connsiteY3" fmla="*/ 1912842 h 2543874"/>
                <a:gd name="connsiteX4" fmla="*/ 1079163 w 1179258"/>
                <a:gd name="connsiteY4" fmla="*/ 1698530 h 2543874"/>
                <a:gd name="connsiteX5" fmla="*/ 1005343 w 1179258"/>
                <a:gd name="connsiteY5" fmla="*/ 1410398 h 2543874"/>
                <a:gd name="connsiteX6" fmla="*/ 900570 w 1179258"/>
                <a:gd name="connsiteY6" fmla="*/ 1069880 h 2543874"/>
                <a:gd name="connsiteX7" fmla="*/ 593390 w 1179258"/>
                <a:gd name="connsiteY7" fmla="*/ 691262 h 2543874"/>
                <a:gd name="connsiteX8" fmla="*/ 393364 w 1179258"/>
                <a:gd name="connsiteY8" fmla="*/ 353125 h 2543874"/>
                <a:gd name="connsiteX9" fmla="*/ 238583 w 1179258"/>
                <a:gd name="connsiteY9" fmla="*/ 279308 h 2543874"/>
                <a:gd name="connsiteX10" fmla="*/ 17127 w 1179258"/>
                <a:gd name="connsiteY10" fmla="*/ 22133 h 2543874"/>
                <a:gd name="connsiteX11" fmla="*/ 14746 w 1179258"/>
                <a:gd name="connsiteY11" fmla="*/ 12608 h 2543874"/>
                <a:gd name="connsiteX0" fmla="*/ 1379648 w 1422593"/>
                <a:gd name="connsiteY0" fmla="*/ 2646516 h 2646516"/>
                <a:gd name="connsiteX1" fmla="*/ 1422510 w 1422593"/>
                <a:gd name="connsiteY1" fmla="*/ 2451253 h 2646516"/>
                <a:gd name="connsiteX2" fmla="*/ 1389173 w 1422593"/>
                <a:gd name="connsiteY2" fmla="*/ 2203603 h 2646516"/>
                <a:gd name="connsiteX3" fmla="*/ 1341548 w 1422593"/>
                <a:gd name="connsiteY3" fmla="*/ 2015484 h 2646516"/>
                <a:gd name="connsiteX4" fmla="*/ 1322498 w 1422593"/>
                <a:gd name="connsiteY4" fmla="*/ 1801172 h 2646516"/>
                <a:gd name="connsiteX5" fmla="*/ 1248678 w 1422593"/>
                <a:gd name="connsiteY5" fmla="*/ 1513040 h 2646516"/>
                <a:gd name="connsiteX6" fmla="*/ 1143905 w 1422593"/>
                <a:gd name="connsiteY6" fmla="*/ 1172522 h 2646516"/>
                <a:gd name="connsiteX7" fmla="*/ 836725 w 1422593"/>
                <a:gd name="connsiteY7" fmla="*/ 793904 h 2646516"/>
                <a:gd name="connsiteX8" fmla="*/ 636699 w 1422593"/>
                <a:gd name="connsiteY8" fmla="*/ 455767 h 2646516"/>
                <a:gd name="connsiteX9" fmla="*/ 481918 w 1422593"/>
                <a:gd name="connsiteY9" fmla="*/ 381950 h 2646516"/>
                <a:gd name="connsiteX10" fmla="*/ 3287 w 1422593"/>
                <a:gd name="connsiteY10" fmla="*/ 8094 h 2646516"/>
                <a:gd name="connsiteX11" fmla="*/ 258081 w 1422593"/>
                <a:gd name="connsiteY11" fmla="*/ 115250 h 2646516"/>
                <a:gd name="connsiteX0" fmla="*/ 1493042 w 1535987"/>
                <a:gd name="connsiteY0" fmla="*/ 2651398 h 2651398"/>
                <a:gd name="connsiteX1" fmla="*/ 1535904 w 1535987"/>
                <a:gd name="connsiteY1" fmla="*/ 2456135 h 2651398"/>
                <a:gd name="connsiteX2" fmla="*/ 1502567 w 1535987"/>
                <a:gd name="connsiteY2" fmla="*/ 2208485 h 2651398"/>
                <a:gd name="connsiteX3" fmla="*/ 1454942 w 1535987"/>
                <a:gd name="connsiteY3" fmla="*/ 2020366 h 2651398"/>
                <a:gd name="connsiteX4" fmla="*/ 1435892 w 1535987"/>
                <a:gd name="connsiteY4" fmla="*/ 1806054 h 2651398"/>
                <a:gd name="connsiteX5" fmla="*/ 1362072 w 1535987"/>
                <a:gd name="connsiteY5" fmla="*/ 1517922 h 2651398"/>
                <a:gd name="connsiteX6" fmla="*/ 1257299 w 1535987"/>
                <a:gd name="connsiteY6" fmla="*/ 1177404 h 2651398"/>
                <a:gd name="connsiteX7" fmla="*/ 950119 w 1535987"/>
                <a:gd name="connsiteY7" fmla="*/ 798786 h 2651398"/>
                <a:gd name="connsiteX8" fmla="*/ 750093 w 1535987"/>
                <a:gd name="connsiteY8" fmla="*/ 460649 h 2651398"/>
                <a:gd name="connsiteX9" fmla="*/ 595312 w 1535987"/>
                <a:gd name="connsiteY9" fmla="*/ 386832 h 2651398"/>
                <a:gd name="connsiteX10" fmla="*/ 116681 w 1535987"/>
                <a:gd name="connsiteY10" fmla="*/ 12976 h 2651398"/>
                <a:gd name="connsiteX11" fmla="*/ 0 w 1535987"/>
                <a:gd name="connsiteY11" fmla="*/ 51075 h 2651398"/>
                <a:gd name="connsiteX0" fmla="*/ 1493042 w 1535987"/>
                <a:gd name="connsiteY0" fmla="*/ 2621530 h 2621530"/>
                <a:gd name="connsiteX1" fmla="*/ 1535904 w 1535987"/>
                <a:gd name="connsiteY1" fmla="*/ 2426267 h 2621530"/>
                <a:gd name="connsiteX2" fmla="*/ 1502567 w 1535987"/>
                <a:gd name="connsiteY2" fmla="*/ 2178617 h 2621530"/>
                <a:gd name="connsiteX3" fmla="*/ 1454942 w 1535987"/>
                <a:gd name="connsiteY3" fmla="*/ 1990498 h 2621530"/>
                <a:gd name="connsiteX4" fmla="*/ 1435892 w 1535987"/>
                <a:gd name="connsiteY4" fmla="*/ 1776186 h 2621530"/>
                <a:gd name="connsiteX5" fmla="*/ 1362072 w 1535987"/>
                <a:gd name="connsiteY5" fmla="*/ 1488054 h 2621530"/>
                <a:gd name="connsiteX6" fmla="*/ 1257299 w 1535987"/>
                <a:gd name="connsiteY6" fmla="*/ 1147536 h 2621530"/>
                <a:gd name="connsiteX7" fmla="*/ 950119 w 1535987"/>
                <a:gd name="connsiteY7" fmla="*/ 768918 h 2621530"/>
                <a:gd name="connsiteX8" fmla="*/ 750093 w 1535987"/>
                <a:gd name="connsiteY8" fmla="*/ 430781 h 2621530"/>
                <a:gd name="connsiteX9" fmla="*/ 595312 w 1535987"/>
                <a:gd name="connsiteY9" fmla="*/ 356964 h 2621530"/>
                <a:gd name="connsiteX10" fmla="*/ 285750 w 1535987"/>
                <a:gd name="connsiteY10" fmla="*/ 18827 h 2621530"/>
                <a:gd name="connsiteX11" fmla="*/ 0 w 1535987"/>
                <a:gd name="connsiteY11" fmla="*/ 21207 h 2621530"/>
                <a:gd name="connsiteX0" fmla="*/ 1493042 w 1535987"/>
                <a:gd name="connsiteY0" fmla="*/ 2621530 h 2621530"/>
                <a:gd name="connsiteX1" fmla="*/ 1535904 w 1535987"/>
                <a:gd name="connsiteY1" fmla="*/ 2426267 h 2621530"/>
                <a:gd name="connsiteX2" fmla="*/ 1502567 w 1535987"/>
                <a:gd name="connsiteY2" fmla="*/ 2178617 h 2621530"/>
                <a:gd name="connsiteX3" fmla="*/ 1454942 w 1535987"/>
                <a:gd name="connsiteY3" fmla="*/ 1990498 h 2621530"/>
                <a:gd name="connsiteX4" fmla="*/ 1435892 w 1535987"/>
                <a:gd name="connsiteY4" fmla="*/ 1776186 h 2621530"/>
                <a:gd name="connsiteX5" fmla="*/ 1362072 w 1535987"/>
                <a:gd name="connsiteY5" fmla="*/ 1488054 h 2621530"/>
                <a:gd name="connsiteX6" fmla="*/ 1257299 w 1535987"/>
                <a:gd name="connsiteY6" fmla="*/ 1147536 h 2621530"/>
                <a:gd name="connsiteX7" fmla="*/ 950119 w 1535987"/>
                <a:gd name="connsiteY7" fmla="*/ 768918 h 2621530"/>
                <a:gd name="connsiteX8" fmla="*/ 750093 w 1535987"/>
                <a:gd name="connsiteY8" fmla="*/ 430781 h 2621530"/>
                <a:gd name="connsiteX9" fmla="*/ 595312 w 1535987"/>
                <a:gd name="connsiteY9" fmla="*/ 356964 h 2621530"/>
                <a:gd name="connsiteX10" fmla="*/ 285750 w 1535987"/>
                <a:gd name="connsiteY10" fmla="*/ 18827 h 2621530"/>
                <a:gd name="connsiteX11" fmla="*/ 0 w 1535987"/>
                <a:gd name="connsiteY11" fmla="*/ 21207 h 2621530"/>
                <a:gd name="connsiteX0" fmla="*/ 1493042 w 1535987"/>
                <a:gd name="connsiteY0" fmla="*/ 2688490 h 2688490"/>
                <a:gd name="connsiteX1" fmla="*/ 1535904 w 1535987"/>
                <a:gd name="connsiteY1" fmla="*/ 2493227 h 2688490"/>
                <a:gd name="connsiteX2" fmla="*/ 1502567 w 1535987"/>
                <a:gd name="connsiteY2" fmla="*/ 2245577 h 2688490"/>
                <a:gd name="connsiteX3" fmla="*/ 1454942 w 1535987"/>
                <a:gd name="connsiteY3" fmla="*/ 2057458 h 2688490"/>
                <a:gd name="connsiteX4" fmla="*/ 1435892 w 1535987"/>
                <a:gd name="connsiteY4" fmla="*/ 1843146 h 2688490"/>
                <a:gd name="connsiteX5" fmla="*/ 1362072 w 1535987"/>
                <a:gd name="connsiteY5" fmla="*/ 1555014 h 2688490"/>
                <a:gd name="connsiteX6" fmla="*/ 1257299 w 1535987"/>
                <a:gd name="connsiteY6" fmla="*/ 1214496 h 2688490"/>
                <a:gd name="connsiteX7" fmla="*/ 950119 w 1535987"/>
                <a:gd name="connsiteY7" fmla="*/ 835878 h 2688490"/>
                <a:gd name="connsiteX8" fmla="*/ 750093 w 1535987"/>
                <a:gd name="connsiteY8" fmla="*/ 497741 h 2688490"/>
                <a:gd name="connsiteX9" fmla="*/ 595312 w 1535987"/>
                <a:gd name="connsiteY9" fmla="*/ 423924 h 2688490"/>
                <a:gd name="connsiteX10" fmla="*/ 197644 w 1535987"/>
                <a:gd name="connsiteY10" fmla="*/ 9587 h 2688490"/>
                <a:gd name="connsiteX11" fmla="*/ 0 w 1535987"/>
                <a:gd name="connsiteY11" fmla="*/ 88167 h 2688490"/>
                <a:gd name="connsiteX0" fmla="*/ 1493042 w 1535987"/>
                <a:gd name="connsiteY0" fmla="*/ 2688490 h 2688490"/>
                <a:gd name="connsiteX1" fmla="*/ 1535904 w 1535987"/>
                <a:gd name="connsiteY1" fmla="*/ 2493227 h 2688490"/>
                <a:gd name="connsiteX2" fmla="*/ 1502567 w 1535987"/>
                <a:gd name="connsiteY2" fmla="*/ 2245577 h 2688490"/>
                <a:gd name="connsiteX3" fmla="*/ 1454942 w 1535987"/>
                <a:gd name="connsiteY3" fmla="*/ 2057458 h 2688490"/>
                <a:gd name="connsiteX4" fmla="*/ 1435892 w 1535987"/>
                <a:gd name="connsiteY4" fmla="*/ 1843146 h 2688490"/>
                <a:gd name="connsiteX5" fmla="*/ 1362072 w 1535987"/>
                <a:gd name="connsiteY5" fmla="*/ 1555014 h 2688490"/>
                <a:gd name="connsiteX6" fmla="*/ 1257299 w 1535987"/>
                <a:gd name="connsiteY6" fmla="*/ 1214496 h 2688490"/>
                <a:gd name="connsiteX7" fmla="*/ 950119 w 1535987"/>
                <a:gd name="connsiteY7" fmla="*/ 835878 h 2688490"/>
                <a:gd name="connsiteX8" fmla="*/ 750093 w 1535987"/>
                <a:gd name="connsiteY8" fmla="*/ 497741 h 2688490"/>
                <a:gd name="connsiteX9" fmla="*/ 595312 w 1535987"/>
                <a:gd name="connsiteY9" fmla="*/ 423924 h 2688490"/>
                <a:gd name="connsiteX10" fmla="*/ 197644 w 1535987"/>
                <a:gd name="connsiteY10" fmla="*/ 9587 h 2688490"/>
                <a:gd name="connsiteX11" fmla="*/ 0 w 1535987"/>
                <a:gd name="connsiteY11" fmla="*/ 88167 h 2688490"/>
                <a:gd name="connsiteX0" fmla="*/ 1493042 w 1535987"/>
                <a:gd name="connsiteY0" fmla="*/ 2679507 h 2679507"/>
                <a:gd name="connsiteX1" fmla="*/ 1535904 w 1535987"/>
                <a:gd name="connsiteY1" fmla="*/ 2484244 h 2679507"/>
                <a:gd name="connsiteX2" fmla="*/ 1502567 w 1535987"/>
                <a:gd name="connsiteY2" fmla="*/ 2236594 h 2679507"/>
                <a:gd name="connsiteX3" fmla="*/ 1454942 w 1535987"/>
                <a:gd name="connsiteY3" fmla="*/ 2048475 h 2679507"/>
                <a:gd name="connsiteX4" fmla="*/ 1435892 w 1535987"/>
                <a:gd name="connsiteY4" fmla="*/ 1834163 h 2679507"/>
                <a:gd name="connsiteX5" fmla="*/ 1362072 w 1535987"/>
                <a:gd name="connsiteY5" fmla="*/ 1546031 h 2679507"/>
                <a:gd name="connsiteX6" fmla="*/ 1257299 w 1535987"/>
                <a:gd name="connsiteY6" fmla="*/ 1205513 h 2679507"/>
                <a:gd name="connsiteX7" fmla="*/ 950119 w 1535987"/>
                <a:gd name="connsiteY7" fmla="*/ 826895 h 2679507"/>
                <a:gd name="connsiteX8" fmla="*/ 750093 w 1535987"/>
                <a:gd name="connsiteY8" fmla="*/ 488758 h 2679507"/>
                <a:gd name="connsiteX9" fmla="*/ 595312 w 1535987"/>
                <a:gd name="connsiteY9" fmla="*/ 414941 h 2679507"/>
                <a:gd name="connsiteX10" fmla="*/ 197644 w 1535987"/>
                <a:gd name="connsiteY10" fmla="*/ 604 h 2679507"/>
                <a:gd name="connsiteX11" fmla="*/ 0 w 1535987"/>
                <a:gd name="connsiteY11" fmla="*/ 79184 h 2679507"/>
                <a:gd name="connsiteX0" fmla="*/ 1493042 w 1535987"/>
                <a:gd name="connsiteY0" fmla="*/ 2672413 h 2672413"/>
                <a:gd name="connsiteX1" fmla="*/ 1535904 w 1535987"/>
                <a:gd name="connsiteY1" fmla="*/ 2477150 h 2672413"/>
                <a:gd name="connsiteX2" fmla="*/ 1502567 w 1535987"/>
                <a:gd name="connsiteY2" fmla="*/ 2229500 h 2672413"/>
                <a:gd name="connsiteX3" fmla="*/ 1454942 w 1535987"/>
                <a:gd name="connsiteY3" fmla="*/ 2041381 h 2672413"/>
                <a:gd name="connsiteX4" fmla="*/ 1435892 w 1535987"/>
                <a:gd name="connsiteY4" fmla="*/ 1827069 h 2672413"/>
                <a:gd name="connsiteX5" fmla="*/ 1362072 w 1535987"/>
                <a:gd name="connsiteY5" fmla="*/ 1538937 h 2672413"/>
                <a:gd name="connsiteX6" fmla="*/ 1257299 w 1535987"/>
                <a:gd name="connsiteY6" fmla="*/ 1198419 h 2672413"/>
                <a:gd name="connsiteX7" fmla="*/ 950119 w 1535987"/>
                <a:gd name="connsiteY7" fmla="*/ 819801 h 2672413"/>
                <a:gd name="connsiteX8" fmla="*/ 750093 w 1535987"/>
                <a:gd name="connsiteY8" fmla="*/ 481664 h 2672413"/>
                <a:gd name="connsiteX9" fmla="*/ 595312 w 1535987"/>
                <a:gd name="connsiteY9" fmla="*/ 407847 h 2672413"/>
                <a:gd name="connsiteX10" fmla="*/ 192882 w 1535987"/>
                <a:gd name="connsiteY10" fmla="*/ 653 h 2672413"/>
                <a:gd name="connsiteX11" fmla="*/ 0 w 1535987"/>
                <a:gd name="connsiteY11" fmla="*/ 72090 h 2672413"/>
                <a:gd name="connsiteX0" fmla="*/ 1645442 w 1688387"/>
                <a:gd name="connsiteY0" fmla="*/ 2672100 h 2672100"/>
                <a:gd name="connsiteX1" fmla="*/ 1688304 w 1688387"/>
                <a:gd name="connsiteY1" fmla="*/ 2476837 h 2672100"/>
                <a:gd name="connsiteX2" fmla="*/ 1654967 w 1688387"/>
                <a:gd name="connsiteY2" fmla="*/ 2229187 h 2672100"/>
                <a:gd name="connsiteX3" fmla="*/ 1607342 w 1688387"/>
                <a:gd name="connsiteY3" fmla="*/ 2041068 h 2672100"/>
                <a:gd name="connsiteX4" fmla="*/ 1588292 w 1688387"/>
                <a:gd name="connsiteY4" fmla="*/ 1826756 h 2672100"/>
                <a:gd name="connsiteX5" fmla="*/ 1514472 w 1688387"/>
                <a:gd name="connsiteY5" fmla="*/ 1538624 h 2672100"/>
                <a:gd name="connsiteX6" fmla="*/ 1409699 w 1688387"/>
                <a:gd name="connsiteY6" fmla="*/ 1198106 h 2672100"/>
                <a:gd name="connsiteX7" fmla="*/ 1102519 w 1688387"/>
                <a:gd name="connsiteY7" fmla="*/ 819488 h 2672100"/>
                <a:gd name="connsiteX8" fmla="*/ 902493 w 1688387"/>
                <a:gd name="connsiteY8" fmla="*/ 481351 h 2672100"/>
                <a:gd name="connsiteX9" fmla="*/ 747712 w 1688387"/>
                <a:gd name="connsiteY9" fmla="*/ 407534 h 2672100"/>
                <a:gd name="connsiteX10" fmla="*/ 345282 w 1688387"/>
                <a:gd name="connsiteY10" fmla="*/ 340 h 2672100"/>
                <a:gd name="connsiteX11" fmla="*/ 0 w 1688387"/>
                <a:gd name="connsiteY11" fmla="*/ 152739 h 2672100"/>
                <a:gd name="connsiteX0" fmla="*/ 1672428 w 1715373"/>
                <a:gd name="connsiteY0" fmla="*/ 2672100 h 2672100"/>
                <a:gd name="connsiteX1" fmla="*/ 1715290 w 1715373"/>
                <a:gd name="connsiteY1" fmla="*/ 2476837 h 2672100"/>
                <a:gd name="connsiteX2" fmla="*/ 1681953 w 1715373"/>
                <a:gd name="connsiteY2" fmla="*/ 2229187 h 2672100"/>
                <a:gd name="connsiteX3" fmla="*/ 1634328 w 1715373"/>
                <a:gd name="connsiteY3" fmla="*/ 2041068 h 2672100"/>
                <a:gd name="connsiteX4" fmla="*/ 1615278 w 1715373"/>
                <a:gd name="connsiteY4" fmla="*/ 1826756 h 2672100"/>
                <a:gd name="connsiteX5" fmla="*/ 1541458 w 1715373"/>
                <a:gd name="connsiteY5" fmla="*/ 1538624 h 2672100"/>
                <a:gd name="connsiteX6" fmla="*/ 1436685 w 1715373"/>
                <a:gd name="connsiteY6" fmla="*/ 1198106 h 2672100"/>
                <a:gd name="connsiteX7" fmla="*/ 1129505 w 1715373"/>
                <a:gd name="connsiteY7" fmla="*/ 819488 h 2672100"/>
                <a:gd name="connsiteX8" fmla="*/ 929479 w 1715373"/>
                <a:gd name="connsiteY8" fmla="*/ 481351 h 2672100"/>
                <a:gd name="connsiteX9" fmla="*/ 774698 w 1715373"/>
                <a:gd name="connsiteY9" fmla="*/ 407534 h 2672100"/>
                <a:gd name="connsiteX10" fmla="*/ 372268 w 1715373"/>
                <a:gd name="connsiteY10" fmla="*/ 340 h 2672100"/>
                <a:gd name="connsiteX11" fmla="*/ 26986 w 1715373"/>
                <a:gd name="connsiteY11" fmla="*/ 152739 h 2672100"/>
                <a:gd name="connsiteX12" fmla="*/ 22224 w 1715373"/>
                <a:gd name="connsiteY12" fmla="*/ 147977 h 2672100"/>
                <a:gd name="connsiteX0" fmla="*/ 2014536 w 2057481"/>
                <a:gd name="connsiteY0" fmla="*/ 2672100 h 2672100"/>
                <a:gd name="connsiteX1" fmla="*/ 2057398 w 2057481"/>
                <a:gd name="connsiteY1" fmla="*/ 2476837 h 2672100"/>
                <a:gd name="connsiteX2" fmla="*/ 2024061 w 2057481"/>
                <a:gd name="connsiteY2" fmla="*/ 2229187 h 2672100"/>
                <a:gd name="connsiteX3" fmla="*/ 1976436 w 2057481"/>
                <a:gd name="connsiteY3" fmla="*/ 2041068 h 2672100"/>
                <a:gd name="connsiteX4" fmla="*/ 1957386 w 2057481"/>
                <a:gd name="connsiteY4" fmla="*/ 1826756 h 2672100"/>
                <a:gd name="connsiteX5" fmla="*/ 1883566 w 2057481"/>
                <a:gd name="connsiteY5" fmla="*/ 1538624 h 2672100"/>
                <a:gd name="connsiteX6" fmla="*/ 1778793 w 2057481"/>
                <a:gd name="connsiteY6" fmla="*/ 1198106 h 2672100"/>
                <a:gd name="connsiteX7" fmla="*/ 1471613 w 2057481"/>
                <a:gd name="connsiteY7" fmla="*/ 819488 h 2672100"/>
                <a:gd name="connsiteX8" fmla="*/ 1271587 w 2057481"/>
                <a:gd name="connsiteY8" fmla="*/ 481351 h 2672100"/>
                <a:gd name="connsiteX9" fmla="*/ 1116806 w 2057481"/>
                <a:gd name="connsiteY9" fmla="*/ 407534 h 2672100"/>
                <a:gd name="connsiteX10" fmla="*/ 714376 w 2057481"/>
                <a:gd name="connsiteY10" fmla="*/ 340 h 2672100"/>
                <a:gd name="connsiteX11" fmla="*/ 369094 w 2057481"/>
                <a:gd name="connsiteY11" fmla="*/ 152739 h 2672100"/>
                <a:gd name="connsiteX12" fmla="*/ 0 w 2057481"/>
                <a:gd name="connsiteY12" fmla="*/ 339 h 2672100"/>
                <a:gd name="connsiteX0" fmla="*/ 2014536 w 2057481"/>
                <a:gd name="connsiteY0" fmla="*/ 2672100 h 2672100"/>
                <a:gd name="connsiteX1" fmla="*/ 2057398 w 2057481"/>
                <a:gd name="connsiteY1" fmla="*/ 2476837 h 2672100"/>
                <a:gd name="connsiteX2" fmla="*/ 2024061 w 2057481"/>
                <a:gd name="connsiteY2" fmla="*/ 2229187 h 2672100"/>
                <a:gd name="connsiteX3" fmla="*/ 1976436 w 2057481"/>
                <a:gd name="connsiteY3" fmla="*/ 2041068 h 2672100"/>
                <a:gd name="connsiteX4" fmla="*/ 1957386 w 2057481"/>
                <a:gd name="connsiteY4" fmla="*/ 1826756 h 2672100"/>
                <a:gd name="connsiteX5" fmla="*/ 1883566 w 2057481"/>
                <a:gd name="connsiteY5" fmla="*/ 1538624 h 2672100"/>
                <a:gd name="connsiteX6" fmla="*/ 1778793 w 2057481"/>
                <a:gd name="connsiteY6" fmla="*/ 1198106 h 2672100"/>
                <a:gd name="connsiteX7" fmla="*/ 1471613 w 2057481"/>
                <a:gd name="connsiteY7" fmla="*/ 819488 h 2672100"/>
                <a:gd name="connsiteX8" fmla="*/ 1271587 w 2057481"/>
                <a:gd name="connsiteY8" fmla="*/ 481351 h 2672100"/>
                <a:gd name="connsiteX9" fmla="*/ 1116806 w 2057481"/>
                <a:gd name="connsiteY9" fmla="*/ 407534 h 2672100"/>
                <a:gd name="connsiteX10" fmla="*/ 714376 w 2057481"/>
                <a:gd name="connsiteY10" fmla="*/ 340 h 2672100"/>
                <a:gd name="connsiteX11" fmla="*/ 369094 w 2057481"/>
                <a:gd name="connsiteY11" fmla="*/ 152739 h 2672100"/>
                <a:gd name="connsiteX12" fmla="*/ 183357 w 2057481"/>
                <a:gd name="connsiteY12" fmla="*/ 119402 h 2672100"/>
                <a:gd name="connsiteX13" fmla="*/ 0 w 2057481"/>
                <a:gd name="connsiteY13" fmla="*/ 339 h 2672100"/>
                <a:gd name="connsiteX0" fmla="*/ 2014536 w 2057481"/>
                <a:gd name="connsiteY0" fmla="*/ 2672100 h 2672100"/>
                <a:gd name="connsiteX1" fmla="*/ 2057398 w 2057481"/>
                <a:gd name="connsiteY1" fmla="*/ 2476837 h 2672100"/>
                <a:gd name="connsiteX2" fmla="*/ 2024061 w 2057481"/>
                <a:gd name="connsiteY2" fmla="*/ 2229187 h 2672100"/>
                <a:gd name="connsiteX3" fmla="*/ 1976436 w 2057481"/>
                <a:gd name="connsiteY3" fmla="*/ 2041068 h 2672100"/>
                <a:gd name="connsiteX4" fmla="*/ 1957386 w 2057481"/>
                <a:gd name="connsiteY4" fmla="*/ 1826756 h 2672100"/>
                <a:gd name="connsiteX5" fmla="*/ 1883566 w 2057481"/>
                <a:gd name="connsiteY5" fmla="*/ 1538624 h 2672100"/>
                <a:gd name="connsiteX6" fmla="*/ 1778793 w 2057481"/>
                <a:gd name="connsiteY6" fmla="*/ 1198106 h 2672100"/>
                <a:gd name="connsiteX7" fmla="*/ 1471613 w 2057481"/>
                <a:gd name="connsiteY7" fmla="*/ 819488 h 2672100"/>
                <a:gd name="connsiteX8" fmla="*/ 1271587 w 2057481"/>
                <a:gd name="connsiteY8" fmla="*/ 481351 h 2672100"/>
                <a:gd name="connsiteX9" fmla="*/ 1116806 w 2057481"/>
                <a:gd name="connsiteY9" fmla="*/ 407534 h 2672100"/>
                <a:gd name="connsiteX10" fmla="*/ 714376 w 2057481"/>
                <a:gd name="connsiteY10" fmla="*/ 340 h 2672100"/>
                <a:gd name="connsiteX11" fmla="*/ 369094 w 2057481"/>
                <a:gd name="connsiteY11" fmla="*/ 152739 h 2672100"/>
                <a:gd name="connsiteX12" fmla="*/ 264320 w 2057481"/>
                <a:gd name="connsiteY12" fmla="*/ 152739 h 2672100"/>
                <a:gd name="connsiteX13" fmla="*/ 183357 w 2057481"/>
                <a:gd name="connsiteY13" fmla="*/ 119402 h 2672100"/>
                <a:gd name="connsiteX14" fmla="*/ 0 w 2057481"/>
                <a:gd name="connsiteY14" fmla="*/ 339 h 2672100"/>
                <a:gd name="connsiteX0" fmla="*/ 2014536 w 2057481"/>
                <a:gd name="connsiteY0" fmla="*/ 2672100 h 2672100"/>
                <a:gd name="connsiteX1" fmla="*/ 2057398 w 2057481"/>
                <a:gd name="connsiteY1" fmla="*/ 2476837 h 2672100"/>
                <a:gd name="connsiteX2" fmla="*/ 2024061 w 2057481"/>
                <a:gd name="connsiteY2" fmla="*/ 2229187 h 2672100"/>
                <a:gd name="connsiteX3" fmla="*/ 1976436 w 2057481"/>
                <a:gd name="connsiteY3" fmla="*/ 2041068 h 2672100"/>
                <a:gd name="connsiteX4" fmla="*/ 1957386 w 2057481"/>
                <a:gd name="connsiteY4" fmla="*/ 1826756 h 2672100"/>
                <a:gd name="connsiteX5" fmla="*/ 1883566 w 2057481"/>
                <a:gd name="connsiteY5" fmla="*/ 1538624 h 2672100"/>
                <a:gd name="connsiteX6" fmla="*/ 1778793 w 2057481"/>
                <a:gd name="connsiteY6" fmla="*/ 1198106 h 2672100"/>
                <a:gd name="connsiteX7" fmla="*/ 1471613 w 2057481"/>
                <a:gd name="connsiteY7" fmla="*/ 819488 h 2672100"/>
                <a:gd name="connsiteX8" fmla="*/ 1271587 w 2057481"/>
                <a:gd name="connsiteY8" fmla="*/ 481351 h 2672100"/>
                <a:gd name="connsiteX9" fmla="*/ 1116806 w 2057481"/>
                <a:gd name="connsiteY9" fmla="*/ 407534 h 2672100"/>
                <a:gd name="connsiteX10" fmla="*/ 714376 w 2057481"/>
                <a:gd name="connsiteY10" fmla="*/ 340 h 2672100"/>
                <a:gd name="connsiteX11" fmla="*/ 369094 w 2057481"/>
                <a:gd name="connsiteY11" fmla="*/ 152739 h 2672100"/>
                <a:gd name="connsiteX12" fmla="*/ 264320 w 2057481"/>
                <a:gd name="connsiteY12" fmla="*/ 152739 h 2672100"/>
                <a:gd name="connsiteX13" fmla="*/ 183357 w 2057481"/>
                <a:gd name="connsiteY13" fmla="*/ 119402 h 2672100"/>
                <a:gd name="connsiteX14" fmla="*/ 0 w 2057481"/>
                <a:gd name="connsiteY14" fmla="*/ 339 h 2672100"/>
                <a:gd name="connsiteX0" fmla="*/ 2014536 w 2057481"/>
                <a:gd name="connsiteY0" fmla="*/ 2672100 h 2672100"/>
                <a:gd name="connsiteX1" fmla="*/ 2057398 w 2057481"/>
                <a:gd name="connsiteY1" fmla="*/ 2476837 h 2672100"/>
                <a:gd name="connsiteX2" fmla="*/ 2024061 w 2057481"/>
                <a:gd name="connsiteY2" fmla="*/ 2229187 h 2672100"/>
                <a:gd name="connsiteX3" fmla="*/ 1976436 w 2057481"/>
                <a:gd name="connsiteY3" fmla="*/ 2041068 h 2672100"/>
                <a:gd name="connsiteX4" fmla="*/ 1957386 w 2057481"/>
                <a:gd name="connsiteY4" fmla="*/ 1826756 h 2672100"/>
                <a:gd name="connsiteX5" fmla="*/ 1883566 w 2057481"/>
                <a:gd name="connsiteY5" fmla="*/ 1538624 h 2672100"/>
                <a:gd name="connsiteX6" fmla="*/ 1778793 w 2057481"/>
                <a:gd name="connsiteY6" fmla="*/ 1198106 h 2672100"/>
                <a:gd name="connsiteX7" fmla="*/ 1471613 w 2057481"/>
                <a:gd name="connsiteY7" fmla="*/ 819488 h 2672100"/>
                <a:gd name="connsiteX8" fmla="*/ 1271587 w 2057481"/>
                <a:gd name="connsiteY8" fmla="*/ 481351 h 2672100"/>
                <a:gd name="connsiteX9" fmla="*/ 1116806 w 2057481"/>
                <a:gd name="connsiteY9" fmla="*/ 407534 h 2672100"/>
                <a:gd name="connsiteX10" fmla="*/ 714376 w 2057481"/>
                <a:gd name="connsiteY10" fmla="*/ 340 h 2672100"/>
                <a:gd name="connsiteX11" fmla="*/ 369094 w 2057481"/>
                <a:gd name="connsiteY11" fmla="*/ 152739 h 2672100"/>
                <a:gd name="connsiteX12" fmla="*/ 264320 w 2057481"/>
                <a:gd name="connsiteY12" fmla="*/ 152739 h 2672100"/>
                <a:gd name="connsiteX13" fmla="*/ 183357 w 2057481"/>
                <a:gd name="connsiteY13" fmla="*/ 119402 h 2672100"/>
                <a:gd name="connsiteX14" fmla="*/ 0 w 2057481"/>
                <a:gd name="connsiteY14" fmla="*/ 339 h 2672100"/>
                <a:gd name="connsiteX0" fmla="*/ 2014536 w 2057481"/>
                <a:gd name="connsiteY0" fmla="*/ 2675482 h 2675482"/>
                <a:gd name="connsiteX1" fmla="*/ 2057398 w 2057481"/>
                <a:gd name="connsiteY1" fmla="*/ 2480219 h 2675482"/>
                <a:gd name="connsiteX2" fmla="*/ 2024061 w 2057481"/>
                <a:gd name="connsiteY2" fmla="*/ 2232569 h 2675482"/>
                <a:gd name="connsiteX3" fmla="*/ 1976436 w 2057481"/>
                <a:gd name="connsiteY3" fmla="*/ 2044450 h 2675482"/>
                <a:gd name="connsiteX4" fmla="*/ 1957386 w 2057481"/>
                <a:gd name="connsiteY4" fmla="*/ 1830138 h 2675482"/>
                <a:gd name="connsiteX5" fmla="*/ 1883566 w 2057481"/>
                <a:gd name="connsiteY5" fmla="*/ 1542006 h 2675482"/>
                <a:gd name="connsiteX6" fmla="*/ 1778793 w 2057481"/>
                <a:gd name="connsiteY6" fmla="*/ 1201488 h 2675482"/>
                <a:gd name="connsiteX7" fmla="*/ 1471613 w 2057481"/>
                <a:gd name="connsiteY7" fmla="*/ 822870 h 2675482"/>
                <a:gd name="connsiteX8" fmla="*/ 1271587 w 2057481"/>
                <a:gd name="connsiteY8" fmla="*/ 484733 h 2675482"/>
                <a:gd name="connsiteX9" fmla="*/ 1116806 w 2057481"/>
                <a:gd name="connsiteY9" fmla="*/ 410916 h 2675482"/>
                <a:gd name="connsiteX10" fmla="*/ 714376 w 2057481"/>
                <a:gd name="connsiteY10" fmla="*/ 3722 h 2675482"/>
                <a:gd name="connsiteX11" fmla="*/ 369094 w 2057481"/>
                <a:gd name="connsiteY11" fmla="*/ 156121 h 2675482"/>
                <a:gd name="connsiteX12" fmla="*/ 264320 w 2057481"/>
                <a:gd name="connsiteY12" fmla="*/ 156121 h 2675482"/>
                <a:gd name="connsiteX13" fmla="*/ 183357 w 2057481"/>
                <a:gd name="connsiteY13" fmla="*/ 122784 h 2675482"/>
                <a:gd name="connsiteX14" fmla="*/ 0 w 2057481"/>
                <a:gd name="connsiteY14" fmla="*/ 3721 h 2675482"/>
                <a:gd name="connsiteX0" fmla="*/ 2024303 w 2067248"/>
                <a:gd name="connsiteY0" fmla="*/ 2694380 h 2694380"/>
                <a:gd name="connsiteX1" fmla="*/ 2067165 w 2067248"/>
                <a:gd name="connsiteY1" fmla="*/ 2499117 h 2694380"/>
                <a:gd name="connsiteX2" fmla="*/ 2033828 w 2067248"/>
                <a:gd name="connsiteY2" fmla="*/ 2251467 h 2694380"/>
                <a:gd name="connsiteX3" fmla="*/ 1986203 w 2067248"/>
                <a:gd name="connsiteY3" fmla="*/ 2063348 h 2694380"/>
                <a:gd name="connsiteX4" fmla="*/ 1967153 w 2067248"/>
                <a:gd name="connsiteY4" fmla="*/ 1849036 h 2694380"/>
                <a:gd name="connsiteX5" fmla="*/ 1893333 w 2067248"/>
                <a:gd name="connsiteY5" fmla="*/ 1560904 h 2694380"/>
                <a:gd name="connsiteX6" fmla="*/ 1788560 w 2067248"/>
                <a:gd name="connsiteY6" fmla="*/ 1220386 h 2694380"/>
                <a:gd name="connsiteX7" fmla="*/ 1481380 w 2067248"/>
                <a:gd name="connsiteY7" fmla="*/ 841768 h 2694380"/>
                <a:gd name="connsiteX8" fmla="*/ 1281354 w 2067248"/>
                <a:gd name="connsiteY8" fmla="*/ 503631 h 2694380"/>
                <a:gd name="connsiteX9" fmla="*/ 1126573 w 2067248"/>
                <a:gd name="connsiteY9" fmla="*/ 429814 h 2694380"/>
                <a:gd name="connsiteX10" fmla="*/ 724143 w 2067248"/>
                <a:gd name="connsiteY10" fmla="*/ 22620 h 2694380"/>
                <a:gd name="connsiteX11" fmla="*/ 378861 w 2067248"/>
                <a:gd name="connsiteY11" fmla="*/ 175019 h 2694380"/>
                <a:gd name="connsiteX12" fmla="*/ 274087 w 2067248"/>
                <a:gd name="connsiteY12" fmla="*/ 175019 h 2694380"/>
                <a:gd name="connsiteX13" fmla="*/ 193124 w 2067248"/>
                <a:gd name="connsiteY13" fmla="*/ 141682 h 2694380"/>
                <a:gd name="connsiteX14" fmla="*/ 14531 w 2067248"/>
                <a:gd name="connsiteY14" fmla="*/ 5950 h 2694380"/>
                <a:gd name="connsiteX15" fmla="*/ 9767 w 2067248"/>
                <a:gd name="connsiteY15" fmla="*/ 22619 h 2694380"/>
                <a:gd name="connsiteX0" fmla="*/ 2024303 w 2067248"/>
                <a:gd name="connsiteY0" fmla="*/ 2694380 h 2694380"/>
                <a:gd name="connsiteX1" fmla="*/ 2067165 w 2067248"/>
                <a:gd name="connsiteY1" fmla="*/ 2499117 h 2694380"/>
                <a:gd name="connsiteX2" fmla="*/ 2033828 w 2067248"/>
                <a:gd name="connsiteY2" fmla="*/ 2251467 h 2694380"/>
                <a:gd name="connsiteX3" fmla="*/ 1986203 w 2067248"/>
                <a:gd name="connsiteY3" fmla="*/ 2063348 h 2694380"/>
                <a:gd name="connsiteX4" fmla="*/ 1967153 w 2067248"/>
                <a:gd name="connsiteY4" fmla="*/ 1849036 h 2694380"/>
                <a:gd name="connsiteX5" fmla="*/ 1893333 w 2067248"/>
                <a:gd name="connsiteY5" fmla="*/ 1560904 h 2694380"/>
                <a:gd name="connsiteX6" fmla="*/ 1788560 w 2067248"/>
                <a:gd name="connsiteY6" fmla="*/ 1220386 h 2694380"/>
                <a:gd name="connsiteX7" fmla="*/ 1481380 w 2067248"/>
                <a:gd name="connsiteY7" fmla="*/ 841768 h 2694380"/>
                <a:gd name="connsiteX8" fmla="*/ 1281354 w 2067248"/>
                <a:gd name="connsiteY8" fmla="*/ 503631 h 2694380"/>
                <a:gd name="connsiteX9" fmla="*/ 1126573 w 2067248"/>
                <a:gd name="connsiteY9" fmla="*/ 429814 h 2694380"/>
                <a:gd name="connsiteX10" fmla="*/ 724143 w 2067248"/>
                <a:gd name="connsiteY10" fmla="*/ 22620 h 2694380"/>
                <a:gd name="connsiteX11" fmla="*/ 378861 w 2067248"/>
                <a:gd name="connsiteY11" fmla="*/ 175019 h 2694380"/>
                <a:gd name="connsiteX12" fmla="*/ 274087 w 2067248"/>
                <a:gd name="connsiteY12" fmla="*/ 175019 h 2694380"/>
                <a:gd name="connsiteX13" fmla="*/ 193124 w 2067248"/>
                <a:gd name="connsiteY13" fmla="*/ 141682 h 2694380"/>
                <a:gd name="connsiteX14" fmla="*/ 14531 w 2067248"/>
                <a:gd name="connsiteY14" fmla="*/ 5950 h 2694380"/>
                <a:gd name="connsiteX15" fmla="*/ 9767 w 2067248"/>
                <a:gd name="connsiteY15" fmla="*/ 22619 h 2694380"/>
                <a:gd name="connsiteX0" fmla="*/ 2024303 w 2067248"/>
                <a:gd name="connsiteY0" fmla="*/ 2694450 h 2694450"/>
                <a:gd name="connsiteX1" fmla="*/ 2067165 w 2067248"/>
                <a:gd name="connsiteY1" fmla="*/ 2499187 h 2694450"/>
                <a:gd name="connsiteX2" fmla="*/ 2033828 w 2067248"/>
                <a:gd name="connsiteY2" fmla="*/ 2251537 h 2694450"/>
                <a:gd name="connsiteX3" fmla="*/ 1986203 w 2067248"/>
                <a:gd name="connsiteY3" fmla="*/ 2063418 h 2694450"/>
                <a:gd name="connsiteX4" fmla="*/ 1967153 w 2067248"/>
                <a:gd name="connsiteY4" fmla="*/ 1849106 h 2694450"/>
                <a:gd name="connsiteX5" fmla="*/ 1893333 w 2067248"/>
                <a:gd name="connsiteY5" fmla="*/ 1560974 h 2694450"/>
                <a:gd name="connsiteX6" fmla="*/ 1788560 w 2067248"/>
                <a:gd name="connsiteY6" fmla="*/ 1220456 h 2694450"/>
                <a:gd name="connsiteX7" fmla="*/ 1481380 w 2067248"/>
                <a:gd name="connsiteY7" fmla="*/ 841838 h 2694450"/>
                <a:gd name="connsiteX8" fmla="*/ 1281354 w 2067248"/>
                <a:gd name="connsiteY8" fmla="*/ 503701 h 2694450"/>
                <a:gd name="connsiteX9" fmla="*/ 1126573 w 2067248"/>
                <a:gd name="connsiteY9" fmla="*/ 429884 h 2694450"/>
                <a:gd name="connsiteX10" fmla="*/ 724143 w 2067248"/>
                <a:gd name="connsiteY10" fmla="*/ 22690 h 2694450"/>
                <a:gd name="connsiteX11" fmla="*/ 378861 w 2067248"/>
                <a:gd name="connsiteY11" fmla="*/ 175089 h 2694450"/>
                <a:gd name="connsiteX12" fmla="*/ 274087 w 2067248"/>
                <a:gd name="connsiteY12" fmla="*/ 175089 h 2694450"/>
                <a:gd name="connsiteX13" fmla="*/ 193124 w 2067248"/>
                <a:gd name="connsiteY13" fmla="*/ 141752 h 2694450"/>
                <a:gd name="connsiteX14" fmla="*/ 14531 w 2067248"/>
                <a:gd name="connsiteY14" fmla="*/ 6020 h 2694450"/>
                <a:gd name="connsiteX15" fmla="*/ 9767 w 2067248"/>
                <a:gd name="connsiteY15" fmla="*/ 22689 h 2694450"/>
                <a:gd name="connsiteX0" fmla="*/ 2121445 w 2164390"/>
                <a:gd name="connsiteY0" fmla="*/ 2694450 h 2694450"/>
                <a:gd name="connsiteX1" fmla="*/ 2164307 w 2164390"/>
                <a:gd name="connsiteY1" fmla="*/ 2499187 h 2694450"/>
                <a:gd name="connsiteX2" fmla="*/ 2130970 w 2164390"/>
                <a:gd name="connsiteY2" fmla="*/ 2251537 h 2694450"/>
                <a:gd name="connsiteX3" fmla="*/ 2083345 w 2164390"/>
                <a:gd name="connsiteY3" fmla="*/ 2063418 h 2694450"/>
                <a:gd name="connsiteX4" fmla="*/ 2064295 w 2164390"/>
                <a:gd name="connsiteY4" fmla="*/ 1849106 h 2694450"/>
                <a:gd name="connsiteX5" fmla="*/ 1990475 w 2164390"/>
                <a:gd name="connsiteY5" fmla="*/ 1560974 h 2694450"/>
                <a:gd name="connsiteX6" fmla="*/ 1885702 w 2164390"/>
                <a:gd name="connsiteY6" fmla="*/ 1220456 h 2694450"/>
                <a:gd name="connsiteX7" fmla="*/ 1578522 w 2164390"/>
                <a:gd name="connsiteY7" fmla="*/ 841838 h 2694450"/>
                <a:gd name="connsiteX8" fmla="*/ 1378496 w 2164390"/>
                <a:gd name="connsiteY8" fmla="*/ 503701 h 2694450"/>
                <a:gd name="connsiteX9" fmla="*/ 1223715 w 2164390"/>
                <a:gd name="connsiteY9" fmla="*/ 429884 h 2694450"/>
                <a:gd name="connsiteX10" fmla="*/ 821285 w 2164390"/>
                <a:gd name="connsiteY10" fmla="*/ 22690 h 2694450"/>
                <a:gd name="connsiteX11" fmla="*/ 476003 w 2164390"/>
                <a:gd name="connsiteY11" fmla="*/ 175089 h 2694450"/>
                <a:gd name="connsiteX12" fmla="*/ 371229 w 2164390"/>
                <a:gd name="connsiteY12" fmla="*/ 175089 h 2694450"/>
                <a:gd name="connsiteX13" fmla="*/ 290266 w 2164390"/>
                <a:gd name="connsiteY13" fmla="*/ 141752 h 2694450"/>
                <a:gd name="connsiteX14" fmla="*/ 4517 w 2164390"/>
                <a:gd name="connsiteY14" fmla="*/ 6020 h 2694450"/>
                <a:gd name="connsiteX15" fmla="*/ 106909 w 2164390"/>
                <a:gd name="connsiteY15" fmla="*/ 22689 h 2694450"/>
                <a:gd name="connsiteX0" fmla="*/ 2152649 w 2195594"/>
                <a:gd name="connsiteY0" fmla="*/ 2694450 h 2694450"/>
                <a:gd name="connsiteX1" fmla="*/ 2195511 w 2195594"/>
                <a:gd name="connsiteY1" fmla="*/ 2499187 h 2694450"/>
                <a:gd name="connsiteX2" fmla="*/ 2162174 w 2195594"/>
                <a:gd name="connsiteY2" fmla="*/ 2251537 h 2694450"/>
                <a:gd name="connsiteX3" fmla="*/ 2114549 w 2195594"/>
                <a:gd name="connsiteY3" fmla="*/ 2063418 h 2694450"/>
                <a:gd name="connsiteX4" fmla="*/ 2095499 w 2195594"/>
                <a:gd name="connsiteY4" fmla="*/ 1849106 h 2694450"/>
                <a:gd name="connsiteX5" fmla="*/ 2021679 w 2195594"/>
                <a:gd name="connsiteY5" fmla="*/ 1560974 h 2694450"/>
                <a:gd name="connsiteX6" fmla="*/ 1916906 w 2195594"/>
                <a:gd name="connsiteY6" fmla="*/ 1220456 h 2694450"/>
                <a:gd name="connsiteX7" fmla="*/ 1609726 w 2195594"/>
                <a:gd name="connsiteY7" fmla="*/ 841838 h 2694450"/>
                <a:gd name="connsiteX8" fmla="*/ 1409700 w 2195594"/>
                <a:gd name="connsiteY8" fmla="*/ 503701 h 2694450"/>
                <a:gd name="connsiteX9" fmla="*/ 1254919 w 2195594"/>
                <a:gd name="connsiteY9" fmla="*/ 429884 h 2694450"/>
                <a:gd name="connsiteX10" fmla="*/ 852489 w 2195594"/>
                <a:gd name="connsiteY10" fmla="*/ 22690 h 2694450"/>
                <a:gd name="connsiteX11" fmla="*/ 507207 w 2195594"/>
                <a:gd name="connsiteY11" fmla="*/ 175089 h 2694450"/>
                <a:gd name="connsiteX12" fmla="*/ 402433 w 2195594"/>
                <a:gd name="connsiteY12" fmla="*/ 175089 h 2694450"/>
                <a:gd name="connsiteX13" fmla="*/ 321470 w 2195594"/>
                <a:gd name="connsiteY13" fmla="*/ 141752 h 2694450"/>
                <a:gd name="connsiteX14" fmla="*/ 35721 w 2195594"/>
                <a:gd name="connsiteY14" fmla="*/ 6020 h 2694450"/>
                <a:gd name="connsiteX15" fmla="*/ 0 w 2195594"/>
                <a:gd name="connsiteY15" fmla="*/ 65551 h 2694450"/>
                <a:gd name="connsiteX0" fmla="*/ 2152649 w 2195594"/>
                <a:gd name="connsiteY0" fmla="*/ 2694450 h 2694450"/>
                <a:gd name="connsiteX1" fmla="*/ 2195511 w 2195594"/>
                <a:gd name="connsiteY1" fmla="*/ 2499187 h 2694450"/>
                <a:gd name="connsiteX2" fmla="*/ 2162174 w 2195594"/>
                <a:gd name="connsiteY2" fmla="*/ 2251537 h 2694450"/>
                <a:gd name="connsiteX3" fmla="*/ 2114549 w 2195594"/>
                <a:gd name="connsiteY3" fmla="*/ 2063418 h 2694450"/>
                <a:gd name="connsiteX4" fmla="*/ 2095499 w 2195594"/>
                <a:gd name="connsiteY4" fmla="*/ 1849106 h 2694450"/>
                <a:gd name="connsiteX5" fmla="*/ 2021679 w 2195594"/>
                <a:gd name="connsiteY5" fmla="*/ 1560974 h 2694450"/>
                <a:gd name="connsiteX6" fmla="*/ 1916906 w 2195594"/>
                <a:gd name="connsiteY6" fmla="*/ 1220456 h 2694450"/>
                <a:gd name="connsiteX7" fmla="*/ 1609726 w 2195594"/>
                <a:gd name="connsiteY7" fmla="*/ 841838 h 2694450"/>
                <a:gd name="connsiteX8" fmla="*/ 1409700 w 2195594"/>
                <a:gd name="connsiteY8" fmla="*/ 503701 h 2694450"/>
                <a:gd name="connsiteX9" fmla="*/ 1254919 w 2195594"/>
                <a:gd name="connsiteY9" fmla="*/ 429884 h 2694450"/>
                <a:gd name="connsiteX10" fmla="*/ 852489 w 2195594"/>
                <a:gd name="connsiteY10" fmla="*/ 22690 h 2694450"/>
                <a:gd name="connsiteX11" fmla="*/ 507207 w 2195594"/>
                <a:gd name="connsiteY11" fmla="*/ 175089 h 2694450"/>
                <a:gd name="connsiteX12" fmla="*/ 402433 w 2195594"/>
                <a:gd name="connsiteY12" fmla="*/ 175089 h 2694450"/>
                <a:gd name="connsiteX13" fmla="*/ 321470 w 2195594"/>
                <a:gd name="connsiteY13" fmla="*/ 141752 h 2694450"/>
                <a:gd name="connsiteX14" fmla="*/ 114302 w 2195594"/>
                <a:gd name="connsiteY14" fmla="*/ 6020 h 2694450"/>
                <a:gd name="connsiteX15" fmla="*/ 0 w 2195594"/>
                <a:gd name="connsiteY15" fmla="*/ 65551 h 2694450"/>
                <a:gd name="connsiteX0" fmla="*/ 2152649 w 2195594"/>
                <a:gd name="connsiteY0" fmla="*/ 2695744 h 2695744"/>
                <a:gd name="connsiteX1" fmla="*/ 2195511 w 2195594"/>
                <a:gd name="connsiteY1" fmla="*/ 2500481 h 2695744"/>
                <a:gd name="connsiteX2" fmla="*/ 2162174 w 2195594"/>
                <a:gd name="connsiteY2" fmla="*/ 2252831 h 2695744"/>
                <a:gd name="connsiteX3" fmla="*/ 2114549 w 2195594"/>
                <a:gd name="connsiteY3" fmla="*/ 2064712 h 2695744"/>
                <a:gd name="connsiteX4" fmla="*/ 2095499 w 2195594"/>
                <a:gd name="connsiteY4" fmla="*/ 1850400 h 2695744"/>
                <a:gd name="connsiteX5" fmla="*/ 2021679 w 2195594"/>
                <a:gd name="connsiteY5" fmla="*/ 1562268 h 2695744"/>
                <a:gd name="connsiteX6" fmla="*/ 1916906 w 2195594"/>
                <a:gd name="connsiteY6" fmla="*/ 1221750 h 2695744"/>
                <a:gd name="connsiteX7" fmla="*/ 1609726 w 2195594"/>
                <a:gd name="connsiteY7" fmla="*/ 843132 h 2695744"/>
                <a:gd name="connsiteX8" fmla="*/ 1409700 w 2195594"/>
                <a:gd name="connsiteY8" fmla="*/ 504995 h 2695744"/>
                <a:gd name="connsiteX9" fmla="*/ 1254919 w 2195594"/>
                <a:gd name="connsiteY9" fmla="*/ 431178 h 2695744"/>
                <a:gd name="connsiteX10" fmla="*/ 852489 w 2195594"/>
                <a:gd name="connsiteY10" fmla="*/ 23984 h 2695744"/>
                <a:gd name="connsiteX11" fmla="*/ 507207 w 2195594"/>
                <a:gd name="connsiteY11" fmla="*/ 176383 h 2695744"/>
                <a:gd name="connsiteX12" fmla="*/ 402433 w 2195594"/>
                <a:gd name="connsiteY12" fmla="*/ 176383 h 2695744"/>
                <a:gd name="connsiteX13" fmla="*/ 321470 w 2195594"/>
                <a:gd name="connsiteY13" fmla="*/ 143046 h 2695744"/>
                <a:gd name="connsiteX14" fmla="*/ 114302 w 2195594"/>
                <a:gd name="connsiteY14" fmla="*/ 7314 h 2695744"/>
                <a:gd name="connsiteX15" fmla="*/ 0 w 2195594"/>
                <a:gd name="connsiteY15" fmla="*/ 66845 h 2695744"/>
                <a:gd name="connsiteX0" fmla="*/ 2152649 w 2195594"/>
                <a:gd name="connsiteY0" fmla="*/ 2711802 h 2711802"/>
                <a:gd name="connsiteX1" fmla="*/ 2195511 w 2195594"/>
                <a:gd name="connsiteY1" fmla="*/ 2516539 h 2711802"/>
                <a:gd name="connsiteX2" fmla="*/ 2162174 w 2195594"/>
                <a:gd name="connsiteY2" fmla="*/ 2268889 h 2711802"/>
                <a:gd name="connsiteX3" fmla="*/ 2114549 w 2195594"/>
                <a:gd name="connsiteY3" fmla="*/ 2080770 h 2711802"/>
                <a:gd name="connsiteX4" fmla="*/ 2095499 w 2195594"/>
                <a:gd name="connsiteY4" fmla="*/ 1866458 h 2711802"/>
                <a:gd name="connsiteX5" fmla="*/ 2021679 w 2195594"/>
                <a:gd name="connsiteY5" fmla="*/ 1578326 h 2711802"/>
                <a:gd name="connsiteX6" fmla="*/ 1916906 w 2195594"/>
                <a:gd name="connsiteY6" fmla="*/ 1237808 h 2711802"/>
                <a:gd name="connsiteX7" fmla="*/ 1609726 w 2195594"/>
                <a:gd name="connsiteY7" fmla="*/ 859190 h 2711802"/>
                <a:gd name="connsiteX8" fmla="*/ 1409700 w 2195594"/>
                <a:gd name="connsiteY8" fmla="*/ 521053 h 2711802"/>
                <a:gd name="connsiteX9" fmla="*/ 1254919 w 2195594"/>
                <a:gd name="connsiteY9" fmla="*/ 447236 h 2711802"/>
                <a:gd name="connsiteX10" fmla="*/ 852489 w 2195594"/>
                <a:gd name="connsiteY10" fmla="*/ 40042 h 2711802"/>
                <a:gd name="connsiteX11" fmla="*/ 507207 w 2195594"/>
                <a:gd name="connsiteY11" fmla="*/ 192441 h 2711802"/>
                <a:gd name="connsiteX12" fmla="*/ 402433 w 2195594"/>
                <a:gd name="connsiteY12" fmla="*/ 192441 h 2711802"/>
                <a:gd name="connsiteX13" fmla="*/ 321470 w 2195594"/>
                <a:gd name="connsiteY13" fmla="*/ 159104 h 2711802"/>
                <a:gd name="connsiteX14" fmla="*/ 133352 w 2195594"/>
                <a:gd name="connsiteY14" fmla="*/ 6703 h 2711802"/>
                <a:gd name="connsiteX15" fmla="*/ 0 w 2195594"/>
                <a:gd name="connsiteY15" fmla="*/ 82903 h 2711802"/>
                <a:gd name="connsiteX0" fmla="*/ 2274093 w 2317038"/>
                <a:gd name="connsiteY0" fmla="*/ 2722121 h 2722121"/>
                <a:gd name="connsiteX1" fmla="*/ 2316955 w 2317038"/>
                <a:gd name="connsiteY1" fmla="*/ 2526858 h 2722121"/>
                <a:gd name="connsiteX2" fmla="*/ 2283618 w 2317038"/>
                <a:gd name="connsiteY2" fmla="*/ 2279208 h 2722121"/>
                <a:gd name="connsiteX3" fmla="*/ 2235993 w 2317038"/>
                <a:gd name="connsiteY3" fmla="*/ 2091089 h 2722121"/>
                <a:gd name="connsiteX4" fmla="*/ 2216943 w 2317038"/>
                <a:gd name="connsiteY4" fmla="*/ 1876777 h 2722121"/>
                <a:gd name="connsiteX5" fmla="*/ 2143123 w 2317038"/>
                <a:gd name="connsiteY5" fmla="*/ 1588645 h 2722121"/>
                <a:gd name="connsiteX6" fmla="*/ 2038350 w 2317038"/>
                <a:gd name="connsiteY6" fmla="*/ 1248127 h 2722121"/>
                <a:gd name="connsiteX7" fmla="*/ 1731170 w 2317038"/>
                <a:gd name="connsiteY7" fmla="*/ 869509 h 2722121"/>
                <a:gd name="connsiteX8" fmla="*/ 1531144 w 2317038"/>
                <a:gd name="connsiteY8" fmla="*/ 531372 h 2722121"/>
                <a:gd name="connsiteX9" fmla="*/ 1376363 w 2317038"/>
                <a:gd name="connsiteY9" fmla="*/ 457555 h 2722121"/>
                <a:gd name="connsiteX10" fmla="*/ 973933 w 2317038"/>
                <a:gd name="connsiteY10" fmla="*/ 50361 h 2722121"/>
                <a:gd name="connsiteX11" fmla="*/ 628651 w 2317038"/>
                <a:gd name="connsiteY11" fmla="*/ 202760 h 2722121"/>
                <a:gd name="connsiteX12" fmla="*/ 523877 w 2317038"/>
                <a:gd name="connsiteY12" fmla="*/ 202760 h 2722121"/>
                <a:gd name="connsiteX13" fmla="*/ 442914 w 2317038"/>
                <a:gd name="connsiteY13" fmla="*/ 169423 h 2722121"/>
                <a:gd name="connsiteX14" fmla="*/ 254796 w 2317038"/>
                <a:gd name="connsiteY14" fmla="*/ 17022 h 2722121"/>
                <a:gd name="connsiteX15" fmla="*/ 0 w 2317038"/>
                <a:gd name="connsiteY15" fmla="*/ 353 h 2722121"/>
                <a:gd name="connsiteX0" fmla="*/ 2302668 w 2345613"/>
                <a:gd name="connsiteY0" fmla="*/ 2733686 h 2733686"/>
                <a:gd name="connsiteX1" fmla="*/ 2345530 w 2345613"/>
                <a:gd name="connsiteY1" fmla="*/ 2538423 h 2733686"/>
                <a:gd name="connsiteX2" fmla="*/ 2312193 w 2345613"/>
                <a:gd name="connsiteY2" fmla="*/ 2290773 h 2733686"/>
                <a:gd name="connsiteX3" fmla="*/ 2264568 w 2345613"/>
                <a:gd name="connsiteY3" fmla="*/ 2102654 h 2733686"/>
                <a:gd name="connsiteX4" fmla="*/ 2245518 w 2345613"/>
                <a:gd name="connsiteY4" fmla="*/ 1888342 h 2733686"/>
                <a:gd name="connsiteX5" fmla="*/ 2171698 w 2345613"/>
                <a:gd name="connsiteY5" fmla="*/ 1600210 h 2733686"/>
                <a:gd name="connsiteX6" fmla="*/ 2066925 w 2345613"/>
                <a:gd name="connsiteY6" fmla="*/ 1259692 h 2733686"/>
                <a:gd name="connsiteX7" fmla="*/ 1759745 w 2345613"/>
                <a:gd name="connsiteY7" fmla="*/ 881074 h 2733686"/>
                <a:gd name="connsiteX8" fmla="*/ 1559719 w 2345613"/>
                <a:gd name="connsiteY8" fmla="*/ 542937 h 2733686"/>
                <a:gd name="connsiteX9" fmla="*/ 1404938 w 2345613"/>
                <a:gd name="connsiteY9" fmla="*/ 469120 h 2733686"/>
                <a:gd name="connsiteX10" fmla="*/ 1002508 w 2345613"/>
                <a:gd name="connsiteY10" fmla="*/ 61926 h 2733686"/>
                <a:gd name="connsiteX11" fmla="*/ 657226 w 2345613"/>
                <a:gd name="connsiteY11" fmla="*/ 214325 h 2733686"/>
                <a:gd name="connsiteX12" fmla="*/ 552452 w 2345613"/>
                <a:gd name="connsiteY12" fmla="*/ 214325 h 2733686"/>
                <a:gd name="connsiteX13" fmla="*/ 471489 w 2345613"/>
                <a:gd name="connsiteY13" fmla="*/ 180988 h 2733686"/>
                <a:gd name="connsiteX14" fmla="*/ 283371 w 2345613"/>
                <a:gd name="connsiteY14" fmla="*/ 28587 h 2733686"/>
                <a:gd name="connsiteX15" fmla="*/ 0 w 2345613"/>
                <a:gd name="connsiteY15" fmla="*/ 12 h 2733686"/>
                <a:gd name="connsiteX0" fmla="*/ 2302668 w 2345613"/>
                <a:gd name="connsiteY0" fmla="*/ 2733674 h 2733674"/>
                <a:gd name="connsiteX1" fmla="*/ 2345530 w 2345613"/>
                <a:gd name="connsiteY1" fmla="*/ 2538411 h 2733674"/>
                <a:gd name="connsiteX2" fmla="*/ 2312193 w 2345613"/>
                <a:gd name="connsiteY2" fmla="*/ 2290761 h 2733674"/>
                <a:gd name="connsiteX3" fmla="*/ 2264568 w 2345613"/>
                <a:gd name="connsiteY3" fmla="*/ 2102642 h 2733674"/>
                <a:gd name="connsiteX4" fmla="*/ 2245518 w 2345613"/>
                <a:gd name="connsiteY4" fmla="*/ 1888330 h 2733674"/>
                <a:gd name="connsiteX5" fmla="*/ 2171698 w 2345613"/>
                <a:gd name="connsiteY5" fmla="*/ 1600198 h 2733674"/>
                <a:gd name="connsiteX6" fmla="*/ 2066925 w 2345613"/>
                <a:gd name="connsiteY6" fmla="*/ 1259680 h 2733674"/>
                <a:gd name="connsiteX7" fmla="*/ 1759745 w 2345613"/>
                <a:gd name="connsiteY7" fmla="*/ 881062 h 2733674"/>
                <a:gd name="connsiteX8" fmla="*/ 1559719 w 2345613"/>
                <a:gd name="connsiteY8" fmla="*/ 542925 h 2733674"/>
                <a:gd name="connsiteX9" fmla="*/ 1404938 w 2345613"/>
                <a:gd name="connsiteY9" fmla="*/ 469108 h 2733674"/>
                <a:gd name="connsiteX10" fmla="*/ 1002508 w 2345613"/>
                <a:gd name="connsiteY10" fmla="*/ 61914 h 2733674"/>
                <a:gd name="connsiteX11" fmla="*/ 657226 w 2345613"/>
                <a:gd name="connsiteY11" fmla="*/ 214313 h 2733674"/>
                <a:gd name="connsiteX12" fmla="*/ 552452 w 2345613"/>
                <a:gd name="connsiteY12" fmla="*/ 214313 h 2733674"/>
                <a:gd name="connsiteX13" fmla="*/ 471489 w 2345613"/>
                <a:gd name="connsiteY13" fmla="*/ 180976 h 2733674"/>
                <a:gd name="connsiteX14" fmla="*/ 283371 w 2345613"/>
                <a:gd name="connsiteY14" fmla="*/ 28575 h 2733674"/>
                <a:gd name="connsiteX15" fmla="*/ 180978 w 2345613"/>
                <a:gd name="connsiteY15" fmla="*/ 26195 h 2733674"/>
                <a:gd name="connsiteX16" fmla="*/ 0 w 2345613"/>
                <a:gd name="connsiteY16" fmla="*/ 0 h 2733674"/>
                <a:gd name="connsiteX0" fmla="*/ 2302668 w 2345613"/>
                <a:gd name="connsiteY0" fmla="*/ 2733674 h 2733674"/>
                <a:gd name="connsiteX1" fmla="*/ 2345530 w 2345613"/>
                <a:gd name="connsiteY1" fmla="*/ 2538411 h 2733674"/>
                <a:gd name="connsiteX2" fmla="*/ 2312193 w 2345613"/>
                <a:gd name="connsiteY2" fmla="*/ 2290761 h 2733674"/>
                <a:gd name="connsiteX3" fmla="*/ 2264568 w 2345613"/>
                <a:gd name="connsiteY3" fmla="*/ 2102642 h 2733674"/>
                <a:gd name="connsiteX4" fmla="*/ 2245518 w 2345613"/>
                <a:gd name="connsiteY4" fmla="*/ 1888330 h 2733674"/>
                <a:gd name="connsiteX5" fmla="*/ 2171698 w 2345613"/>
                <a:gd name="connsiteY5" fmla="*/ 1600198 h 2733674"/>
                <a:gd name="connsiteX6" fmla="*/ 2066925 w 2345613"/>
                <a:gd name="connsiteY6" fmla="*/ 1259680 h 2733674"/>
                <a:gd name="connsiteX7" fmla="*/ 1759745 w 2345613"/>
                <a:gd name="connsiteY7" fmla="*/ 881062 h 2733674"/>
                <a:gd name="connsiteX8" fmla="*/ 1559719 w 2345613"/>
                <a:gd name="connsiteY8" fmla="*/ 542925 h 2733674"/>
                <a:gd name="connsiteX9" fmla="*/ 1404938 w 2345613"/>
                <a:gd name="connsiteY9" fmla="*/ 469108 h 2733674"/>
                <a:gd name="connsiteX10" fmla="*/ 1002508 w 2345613"/>
                <a:gd name="connsiteY10" fmla="*/ 61914 h 2733674"/>
                <a:gd name="connsiteX11" fmla="*/ 657226 w 2345613"/>
                <a:gd name="connsiteY11" fmla="*/ 214313 h 2733674"/>
                <a:gd name="connsiteX12" fmla="*/ 552452 w 2345613"/>
                <a:gd name="connsiteY12" fmla="*/ 214313 h 2733674"/>
                <a:gd name="connsiteX13" fmla="*/ 471489 w 2345613"/>
                <a:gd name="connsiteY13" fmla="*/ 180976 h 2733674"/>
                <a:gd name="connsiteX14" fmla="*/ 297658 w 2345613"/>
                <a:gd name="connsiteY14" fmla="*/ 16669 h 2733674"/>
                <a:gd name="connsiteX15" fmla="*/ 180978 w 2345613"/>
                <a:gd name="connsiteY15" fmla="*/ 26195 h 2733674"/>
                <a:gd name="connsiteX16" fmla="*/ 0 w 2345613"/>
                <a:gd name="connsiteY16" fmla="*/ 0 h 2733674"/>
                <a:gd name="connsiteX0" fmla="*/ 2302668 w 2345613"/>
                <a:gd name="connsiteY0" fmla="*/ 2733674 h 2733674"/>
                <a:gd name="connsiteX1" fmla="*/ 2345530 w 2345613"/>
                <a:gd name="connsiteY1" fmla="*/ 2538411 h 2733674"/>
                <a:gd name="connsiteX2" fmla="*/ 2312193 w 2345613"/>
                <a:gd name="connsiteY2" fmla="*/ 2290761 h 2733674"/>
                <a:gd name="connsiteX3" fmla="*/ 2264568 w 2345613"/>
                <a:gd name="connsiteY3" fmla="*/ 2102642 h 2733674"/>
                <a:gd name="connsiteX4" fmla="*/ 2245518 w 2345613"/>
                <a:gd name="connsiteY4" fmla="*/ 1888330 h 2733674"/>
                <a:gd name="connsiteX5" fmla="*/ 2171698 w 2345613"/>
                <a:gd name="connsiteY5" fmla="*/ 1600198 h 2733674"/>
                <a:gd name="connsiteX6" fmla="*/ 2066925 w 2345613"/>
                <a:gd name="connsiteY6" fmla="*/ 1259680 h 2733674"/>
                <a:gd name="connsiteX7" fmla="*/ 1759745 w 2345613"/>
                <a:gd name="connsiteY7" fmla="*/ 881062 h 2733674"/>
                <a:gd name="connsiteX8" fmla="*/ 1559719 w 2345613"/>
                <a:gd name="connsiteY8" fmla="*/ 542925 h 2733674"/>
                <a:gd name="connsiteX9" fmla="*/ 1404938 w 2345613"/>
                <a:gd name="connsiteY9" fmla="*/ 469108 h 2733674"/>
                <a:gd name="connsiteX10" fmla="*/ 1002508 w 2345613"/>
                <a:gd name="connsiteY10" fmla="*/ 61914 h 2733674"/>
                <a:gd name="connsiteX11" fmla="*/ 657226 w 2345613"/>
                <a:gd name="connsiteY11" fmla="*/ 214313 h 2733674"/>
                <a:gd name="connsiteX12" fmla="*/ 552452 w 2345613"/>
                <a:gd name="connsiteY12" fmla="*/ 214313 h 2733674"/>
                <a:gd name="connsiteX13" fmla="*/ 471489 w 2345613"/>
                <a:gd name="connsiteY13" fmla="*/ 180976 h 2733674"/>
                <a:gd name="connsiteX14" fmla="*/ 297658 w 2345613"/>
                <a:gd name="connsiteY14" fmla="*/ 16669 h 2733674"/>
                <a:gd name="connsiteX15" fmla="*/ 180978 w 2345613"/>
                <a:gd name="connsiteY15" fmla="*/ 26195 h 2733674"/>
                <a:gd name="connsiteX16" fmla="*/ 0 w 2345613"/>
                <a:gd name="connsiteY16" fmla="*/ 0 h 2733674"/>
                <a:gd name="connsiteX0" fmla="*/ 2302668 w 2345613"/>
                <a:gd name="connsiteY0" fmla="*/ 2733674 h 2733674"/>
                <a:gd name="connsiteX1" fmla="*/ 2345530 w 2345613"/>
                <a:gd name="connsiteY1" fmla="*/ 2538411 h 2733674"/>
                <a:gd name="connsiteX2" fmla="*/ 2312193 w 2345613"/>
                <a:gd name="connsiteY2" fmla="*/ 2290761 h 2733674"/>
                <a:gd name="connsiteX3" fmla="*/ 2264568 w 2345613"/>
                <a:gd name="connsiteY3" fmla="*/ 2102642 h 2733674"/>
                <a:gd name="connsiteX4" fmla="*/ 2245518 w 2345613"/>
                <a:gd name="connsiteY4" fmla="*/ 1888330 h 2733674"/>
                <a:gd name="connsiteX5" fmla="*/ 2171698 w 2345613"/>
                <a:gd name="connsiteY5" fmla="*/ 1600198 h 2733674"/>
                <a:gd name="connsiteX6" fmla="*/ 2066925 w 2345613"/>
                <a:gd name="connsiteY6" fmla="*/ 1259680 h 2733674"/>
                <a:gd name="connsiteX7" fmla="*/ 1759745 w 2345613"/>
                <a:gd name="connsiteY7" fmla="*/ 881062 h 2733674"/>
                <a:gd name="connsiteX8" fmla="*/ 1559719 w 2345613"/>
                <a:gd name="connsiteY8" fmla="*/ 542925 h 2733674"/>
                <a:gd name="connsiteX9" fmla="*/ 1404938 w 2345613"/>
                <a:gd name="connsiteY9" fmla="*/ 469108 h 2733674"/>
                <a:gd name="connsiteX10" fmla="*/ 1002508 w 2345613"/>
                <a:gd name="connsiteY10" fmla="*/ 61914 h 2733674"/>
                <a:gd name="connsiteX11" fmla="*/ 657226 w 2345613"/>
                <a:gd name="connsiteY11" fmla="*/ 214313 h 2733674"/>
                <a:gd name="connsiteX12" fmla="*/ 552452 w 2345613"/>
                <a:gd name="connsiteY12" fmla="*/ 214313 h 2733674"/>
                <a:gd name="connsiteX13" fmla="*/ 471489 w 2345613"/>
                <a:gd name="connsiteY13" fmla="*/ 180976 h 2733674"/>
                <a:gd name="connsiteX14" fmla="*/ 297658 w 2345613"/>
                <a:gd name="connsiteY14" fmla="*/ 16669 h 2733674"/>
                <a:gd name="connsiteX15" fmla="*/ 180978 w 2345613"/>
                <a:gd name="connsiteY15" fmla="*/ 26195 h 2733674"/>
                <a:gd name="connsiteX16" fmla="*/ 0 w 2345613"/>
                <a:gd name="connsiteY16" fmla="*/ 0 h 2733674"/>
                <a:gd name="connsiteX0" fmla="*/ 2302668 w 2345613"/>
                <a:gd name="connsiteY0" fmla="*/ 2733674 h 2733674"/>
                <a:gd name="connsiteX1" fmla="*/ 2345530 w 2345613"/>
                <a:gd name="connsiteY1" fmla="*/ 2538411 h 2733674"/>
                <a:gd name="connsiteX2" fmla="*/ 2312193 w 2345613"/>
                <a:gd name="connsiteY2" fmla="*/ 2290761 h 2733674"/>
                <a:gd name="connsiteX3" fmla="*/ 2264568 w 2345613"/>
                <a:gd name="connsiteY3" fmla="*/ 2102642 h 2733674"/>
                <a:gd name="connsiteX4" fmla="*/ 2245518 w 2345613"/>
                <a:gd name="connsiteY4" fmla="*/ 1888330 h 2733674"/>
                <a:gd name="connsiteX5" fmla="*/ 2171698 w 2345613"/>
                <a:gd name="connsiteY5" fmla="*/ 1600198 h 2733674"/>
                <a:gd name="connsiteX6" fmla="*/ 2066925 w 2345613"/>
                <a:gd name="connsiteY6" fmla="*/ 1259680 h 2733674"/>
                <a:gd name="connsiteX7" fmla="*/ 1759745 w 2345613"/>
                <a:gd name="connsiteY7" fmla="*/ 881062 h 2733674"/>
                <a:gd name="connsiteX8" fmla="*/ 1559719 w 2345613"/>
                <a:gd name="connsiteY8" fmla="*/ 542925 h 2733674"/>
                <a:gd name="connsiteX9" fmla="*/ 1404938 w 2345613"/>
                <a:gd name="connsiteY9" fmla="*/ 469108 h 2733674"/>
                <a:gd name="connsiteX10" fmla="*/ 1002508 w 2345613"/>
                <a:gd name="connsiteY10" fmla="*/ 61914 h 2733674"/>
                <a:gd name="connsiteX11" fmla="*/ 657226 w 2345613"/>
                <a:gd name="connsiteY11" fmla="*/ 214313 h 2733674"/>
                <a:gd name="connsiteX12" fmla="*/ 552452 w 2345613"/>
                <a:gd name="connsiteY12" fmla="*/ 214313 h 2733674"/>
                <a:gd name="connsiteX13" fmla="*/ 471489 w 2345613"/>
                <a:gd name="connsiteY13" fmla="*/ 180976 h 2733674"/>
                <a:gd name="connsiteX14" fmla="*/ 297658 w 2345613"/>
                <a:gd name="connsiteY14" fmla="*/ 4763 h 2733674"/>
                <a:gd name="connsiteX15" fmla="*/ 180978 w 2345613"/>
                <a:gd name="connsiteY15" fmla="*/ 26195 h 2733674"/>
                <a:gd name="connsiteX16" fmla="*/ 0 w 2345613"/>
                <a:gd name="connsiteY16" fmla="*/ 0 h 2733674"/>
                <a:gd name="connsiteX0" fmla="*/ 2302668 w 2345613"/>
                <a:gd name="connsiteY0" fmla="*/ 2733674 h 2733674"/>
                <a:gd name="connsiteX1" fmla="*/ 2345530 w 2345613"/>
                <a:gd name="connsiteY1" fmla="*/ 2538411 h 2733674"/>
                <a:gd name="connsiteX2" fmla="*/ 2312193 w 2345613"/>
                <a:gd name="connsiteY2" fmla="*/ 2290761 h 2733674"/>
                <a:gd name="connsiteX3" fmla="*/ 2264568 w 2345613"/>
                <a:gd name="connsiteY3" fmla="*/ 2102642 h 2733674"/>
                <a:gd name="connsiteX4" fmla="*/ 2245518 w 2345613"/>
                <a:gd name="connsiteY4" fmla="*/ 1888330 h 2733674"/>
                <a:gd name="connsiteX5" fmla="*/ 2171698 w 2345613"/>
                <a:gd name="connsiteY5" fmla="*/ 1600198 h 2733674"/>
                <a:gd name="connsiteX6" fmla="*/ 2066925 w 2345613"/>
                <a:gd name="connsiteY6" fmla="*/ 1259680 h 2733674"/>
                <a:gd name="connsiteX7" fmla="*/ 1759745 w 2345613"/>
                <a:gd name="connsiteY7" fmla="*/ 881062 h 2733674"/>
                <a:gd name="connsiteX8" fmla="*/ 1559719 w 2345613"/>
                <a:gd name="connsiteY8" fmla="*/ 542925 h 2733674"/>
                <a:gd name="connsiteX9" fmla="*/ 1404938 w 2345613"/>
                <a:gd name="connsiteY9" fmla="*/ 469108 h 2733674"/>
                <a:gd name="connsiteX10" fmla="*/ 1002508 w 2345613"/>
                <a:gd name="connsiteY10" fmla="*/ 61914 h 2733674"/>
                <a:gd name="connsiteX11" fmla="*/ 657226 w 2345613"/>
                <a:gd name="connsiteY11" fmla="*/ 214313 h 2733674"/>
                <a:gd name="connsiteX12" fmla="*/ 552452 w 2345613"/>
                <a:gd name="connsiteY12" fmla="*/ 214313 h 2733674"/>
                <a:gd name="connsiteX13" fmla="*/ 471489 w 2345613"/>
                <a:gd name="connsiteY13" fmla="*/ 180976 h 2733674"/>
                <a:gd name="connsiteX14" fmla="*/ 297658 w 2345613"/>
                <a:gd name="connsiteY14" fmla="*/ 4763 h 2733674"/>
                <a:gd name="connsiteX15" fmla="*/ 180978 w 2345613"/>
                <a:gd name="connsiteY15" fmla="*/ 26195 h 2733674"/>
                <a:gd name="connsiteX16" fmla="*/ 0 w 2345613"/>
                <a:gd name="connsiteY16" fmla="*/ 0 h 2733674"/>
                <a:gd name="connsiteX0" fmla="*/ 2302668 w 2345613"/>
                <a:gd name="connsiteY0" fmla="*/ 2733674 h 2733674"/>
                <a:gd name="connsiteX1" fmla="*/ 2345530 w 2345613"/>
                <a:gd name="connsiteY1" fmla="*/ 2538411 h 2733674"/>
                <a:gd name="connsiteX2" fmla="*/ 2312193 w 2345613"/>
                <a:gd name="connsiteY2" fmla="*/ 2290761 h 2733674"/>
                <a:gd name="connsiteX3" fmla="*/ 2264568 w 2345613"/>
                <a:gd name="connsiteY3" fmla="*/ 2102642 h 2733674"/>
                <a:gd name="connsiteX4" fmla="*/ 2245518 w 2345613"/>
                <a:gd name="connsiteY4" fmla="*/ 1888330 h 2733674"/>
                <a:gd name="connsiteX5" fmla="*/ 2171698 w 2345613"/>
                <a:gd name="connsiteY5" fmla="*/ 1600198 h 2733674"/>
                <a:gd name="connsiteX6" fmla="*/ 2066925 w 2345613"/>
                <a:gd name="connsiteY6" fmla="*/ 1259680 h 2733674"/>
                <a:gd name="connsiteX7" fmla="*/ 1759745 w 2345613"/>
                <a:gd name="connsiteY7" fmla="*/ 881062 h 2733674"/>
                <a:gd name="connsiteX8" fmla="*/ 1559719 w 2345613"/>
                <a:gd name="connsiteY8" fmla="*/ 542925 h 2733674"/>
                <a:gd name="connsiteX9" fmla="*/ 1404938 w 2345613"/>
                <a:gd name="connsiteY9" fmla="*/ 469108 h 2733674"/>
                <a:gd name="connsiteX10" fmla="*/ 1002508 w 2345613"/>
                <a:gd name="connsiteY10" fmla="*/ 61914 h 2733674"/>
                <a:gd name="connsiteX11" fmla="*/ 657226 w 2345613"/>
                <a:gd name="connsiteY11" fmla="*/ 214313 h 2733674"/>
                <a:gd name="connsiteX12" fmla="*/ 552452 w 2345613"/>
                <a:gd name="connsiteY12" fmla="*/ 214313 h 2733674"/>
                <a:gd name="connsiteX13" fmla="*/ 471489 w 2345613"/>
                <a:gd name="connsiteY13" fmla="*/ 180976 h 2733674"/>
                <a:gd name="connsiteX14" fmla="*/ 276227 w 2345613"/>
                <a:gd name="connsiteY14" fmla="*/ 107157 h 2733674"/>
                <a:gd name="connsiteX15" fmla="*/ 180978 w 2345613"/>
                <a:gd name="connsiteY15" fmla="*/ 26195 h 2733674"/>
                <a:gd name="connsiteX16" fmla="*/ 0 w 2345613"/>
                <a:gd name="connsiteY16" fmla="*/ 0 h 2733674"/>
                <a:gd name="connsiteX0" fmla="*/ 2302668 w 2345613"/>
                <a:gd name="connsiteY0" fmla="*/ 2733674 h 2733674"/>
                <a:gd name="connsiteX1" fmla="*/ 2345530 w 2345613"/>
                <a:gd name="connsiteY1" fmla="*/ 2538411 h 2733674"/>
                <a:gd name="connsiteX2" fmla="*/ 2312193 w 2345613"/>
                <a:gd name="connsiteY2" fmla="*/ 2290761 h 2733674"/>
                <a:gd name="connsiteX3" fmla="*/ 2264568 w 2345613"/>
                <a:gd name="connsiteY3" fmla="*/ 2102642 h 2733674"/>
                <a:gd name="connsiteX4" fmla="*/ 2245518 w 2345613"/>
                <a:gd name="connsiteY4" fmla="*/ 1888330 h 2733674"/>
                <a:gd name="connsiteX5" fmla="*/ 2171698 w 2345613"/>
                <a:gd name="connsiteY5" fmla="*/ 1600198 h 2733674"/>
                <a:gd name="connsiteX6" fmla="*/ 2066925 w 2345613"/>
                <a:gd name="connsiteY6" fmla="*/ 1259680 h 2733674"/>
                <a:gd name="connsiteX7" fmla="*/ 1759745 w 2345613"/>
                <a:gd name="connsiteY7" fmla="*/ 881062 h 2733674"/>
                <a:gd name="connsiteX8" fmla="*/ 1559719 w 2345613"/>
                <a:gd name="connsiteY8" fmla="*/ 542925 h 2733674"/>
                <a:gd name="connsiteX9" fmla="*/ 1404938 w 2345613"/>
                <a:gd name="connsiteY9" fmla="*/ 469108 h 2733674"/>
                <a:gd name="connsiteX10" fmla="*/ 1002508 w 2345613"/>
                <a:gd name="connsiteY10" fmla="*/ 61914 h 2733674"/>
                <a:gd name="connsiteX11" fmla="*/ 657226 w 2345613"/>
                <a:gd name="connsiteY11" fmla="*/ 214313 h 2733674"/>
                <a:gd name="connsiteX12" fmla="*/ 552452 w 2345613"/>
                <a:gd name="connsiteY12" fmla="*/ 214313 h 2733674"/>
                <a:gd name="connsiteX13" fmla="*/ 471489 w 2345613"/>
                <a:gd name="connsiteY13" fmla="*/ 180976 h 2733674"/>
                <a:gd name="connsiteX14" fmla="*/ 276227 w 2345613"/>
                <a:gd name="connsiteY14" fmla="*/ 107157 h 2733674"/>
                <a:gd name="connsiteX15" fmla="*/ 180978 w 2345613"/>
                <a:gd name="connsiteY15" fmla="*/ 26195 h 2733674"/>
                <a:gd name="connsiteX16" fmla="*/ 0 w 2345613"/>
                <a:gd name="connsiteY16" fmla="*/ 0 h 2733674"/>
                <a:gd name="connsiteX0" fmla="*/ 2302668 w 2345613"/>
                <a:gd name="connsiteY0" fmla="*/ 2733674 h 2733674"/>
                <a:gd name="connsiteX1" fmla="*/ 2345530 w 2345613"/>
                <a:gd name="connsiteY1" fmla="*/ 2538411 h 2733674"/>
                <a:gd name="connsiteX2" fmla="*/ 2312193 w 2345613"/>
                <a:gd name="connsiteY2" fmla="*/ 2290761 h 2733674"/>
                <a:gd name="connsiteX3" fmla="*/ 2264568 w 2345613"/>
                <a:gd name="connsiteY3" fmla="*/ 2102642 h 2733674"/>
                <a:gd name="connsiteX4" fmla="*/ 2245518 w 2345613"/>
                <a:gd name="connsiteY4" fmla="*/ 1888330 h 2733674"/>
                <a:gd name="connsiteX5" fmla="*/ 2171698 w 2345613"/>
                <a:gd name="connsiteY5" fmla="*/ 1600198 h 2733674"/>
                <a:gd name="connsiteX6" fmla="*/ 2066925 w 2345613"/>
                <a:gd name="connsiteY6" fmla="*/ 1259680 h 2733674"/>
                <a:gd name="connsiteX7" fmla="*/ 1759745 w 2345613"/>
                <a:gd name="connsiteY7" fmla="*/ 881062 h 2733674"/>
                <a:gd name="connsiteX8" fmla="*/ 1559719 w 2345613"/>
                <a:gd name="connsiteY8" fmla="*/ 542925 h 2733674"/>
                <a:gd name="connsiteX9" fmla="*/ 1404938 w 2345613"/>
                <a:gd name="connsiteY9" fmla="*/ 469108 h 2733674"/>
                <a:gd name="connsiteX10" fmla="*/ 1002508 w 2345613"/>
                <a:gd name="connsiteY10" fmla="*/ 61914 h 2733674"/>
                <a:gd name="connsiteX11" fmla="*/ 657226 w 2345613"/>
                <a:gd name="connsiteY11" fmla="*/ 214313 h 2733674"/>
                <a:gd name="connsiteX12" fmla="*/ 552452 w 2345613"/>
                <a:gd name="connsiteY12" fmla="*/ 214313 h 2733674"/>
                <a:gd name="connsiteX13" fmla="*/ 471489 w 2345613"/>
                <a:gd name="connsiteY13" fmla="*/ 180976 h 2733674"/>
                <a:gd name="connsiteX14" fmla="*/ 254796 w 2345613"/>
                <a:gd name="connsiteY14" fmla="*/ 123826 h 2733674"/>
                <a:gd name="connsiteX15" fmla="*/ 180978 w 2345613"/>
                <a:gd name="connsiteY15" fmla="*/ 26195 h 2733674"/>
                <a:gd name="connsiteX16" fmla="*/ 0 w 2345613"/>
                <a:gd name="connsiteY16" fmla="*/ 0 h 2733674"/>
                <a:gd name="connsiteX0" fmla="*/ 2302668 w 2345613"/>
                <a:gd name="connsiteY0" fmla="*/ 2733674 h 2733674"/>
                <a:gd name="connsiteX1" fmla="*/ 2345530 w 2345613"/>
                <a:gd name="connsiteY1" fmla="*/ 2538411 h 2733674"/>
                <a:gd name="connsiteX2" fmla="*/ 2312193 w 2345613"/>
                <a:gd name="connsiteY2" fmla="*/ 2290761 h 2733674"/>
                <a:gd name="connsiteX3" fmla="*/ 2264568 w 2345613"/>
                <a:gd name="connsiteY3" fmla="*/ 2102642 h 2733674"/>
                <a:gd name="connsiteX4" fmla="*/ 2245518 w 2345613"/>
                <a:gd name="connsiteY4" fmla="*/ 1888330 h 2733674"/>
                <a:gd name="connsiteX5" fmla="*/ 2171698 w 2345613"/>
                <a:gd name="connsiteY5" fmla="*/ 1600198 h 2733674"/>
                <a:gd name="connsiteX6" fmla="*/ 2066925 w 2345613"/>
                <a:gd name="connsiteY6" fmla="*/ 1259680 h 2733674"/>
                <a:gd name="connsiteX7" fmla="*/ 1759745 w 2345613"/>
                <a:gd name="connsiteY7" fmla="*/ 881062 h 2733674"/>
                <a:gd name="connsiteX8" fmla="*/ 1559719 w 2345613"/>
                <a:gd name="connsiteY8" fmla="*/ 542925 h 2733674"/>
                <a:gd name="connsiteX9" fmla="*/ 1404938 w 2345613"/>
                <a:gd name="connsiteY9" fmla="*/ 469108 h 2733674"/>
                <a:gd name="connsiteX10" fmla="*/ 1002508 w 2345613"/>
                <a:gd name="connsiteY10" fmla="*/ 61914 h 2733674"/>
                <a:gd name="connsiteX11" fmla="*/ 657226 w 2345613"/>
                <a:gd name="connsiteY11" fmla="*/ 214313 h 2733674"/>
                <a:gd name="connsiteX12" fmla="*/ 552452 w 2345613"/>
                <a:gd name="connsiteY12" fmla="*/ 214313 h 2733674"/>
                <a:gd name="connsiteX13" fmla="*/ 471489 w 2345613"/>
                <a:gd name="connsiteY13" fmla="*/ 180976 h 2733674"/>
                <a:gd name="connsiteX14" fmla="*/ 254796 w 2345613"/>
                <a:gd name="connsiteY14" fmla="*/ 123826 h 2733674"/>
                <a:gd name="connsiteX15" fmla="*/ 180978 w 2345613"/>
                <a:gd name="connsiteY15" fmla="*/ 26195 h 2733674"/>
                <a:gd name="connsiteX16" fmla="*/ 0 w 2345613"/>
                <a:gd name="connsiteY16" fmla="*/ 0 h 2733674"/>
                <a:gd name="connsiteX0" fmla="*/ 2302668 w 2345613"/>
                <a:gd name="connsiteY0" fmla="*/ 2733674 h 2733674"/>
                <a:gd name="connsiteX1" fmla="*/ 2345530 w 2345613"/>
                <a:gd name="connsiteY1" fmla="*/ 2538411 h 2733674"/>
                <a:gd name="connsiteX2" fmla="*/ 2312193 w 2345613"/>
                <a:gd name="connsiteY2" fmla="*/ 2290761 h 2733674"/>
                <a:gd name="connsiteX3" fmla="*/ 2264568 w 2345613"/>
                <a:gd name="connsiteY3" fmla="*/ 2102642 h 2733674"/>
                <a:gd name="connsiteX4" fmla="*/ 2245518 w 2345613"/>
                <a:gd name="connsiteY4" fmla="*/ 1888330 h 2733674"/>
                <a:gd name="connsiteX5" fmla="*/ 2171698 w 2345613"/>
                <a:gd name="connsiteY5" fmla="*/ 1600198 h 2733674"/>
                <a:gd name="connsiteX6" fmla="*/ 2066925 w 2345613"/>
                <a:gd name="connsiteY6" fmla="*/ 1259680 h 2733674"/>
                <a:gd name="connsiteX7" fmla="*/ 1759745 w 2345613"/>
                <a:gd name="connsiteY7" fmla="*/ 881062 h 2733674"/>
                <a:gd name="connsiteX8" fmla="*/ 1559719 w 2345613"/>
                <a:gd name="connsiteY8" fmla="*/ 542925 h 2733674"/>
                <a:gd name="connsiteX9" fmla="*/ 1404938 w 2345613"/>
                <a:gd name="connsiteY9" fmla="*/ 469108 h 2733674"/>
                <a:gd name="connsiteX10" fmla="*/ 1002508 w 2345613"/>
                <a:gd name="connsiteY10" fmla="*/ 61914 h 2733674"/>
                <a:gd name="connsiteX11" fmla="*/ 657226 w 2345613"/>
                <a:gd name="connsiteY11" fmla="*/ 214313 h 2733674"/>
                <a:gd name="connsiteX12" fmla="*/ 552452 w 2345613"/>
                <a:gd name="connsiteY12" fmla="*/ 214313 h 2733674"/>
                <a:gd name="connsiteX13" fmla="*/ 471489 w 2345613"/>
                <a:gd name="connsiteY13" fmla="*/ 180976 h 2733674"/>
                <a:gd name="connsiteX14" fmla="*/ 247652 w 2345613"/>
                <a:gd name="connsiteY14" fmla="*/ 111920 h 2733674"/>
                <a:gd name="connsiteX15" fmla="*/ 180978 w 2345613"/>
                <a:gd name="connsiteY15" fmla="*/ 26195 h 2733674"/>
                <a:gd name="connsiteX16" fmla="*/ 0 w 2345613"/>
                <a:gd name="connsiteY16" fmla="*/ 0 h 2733674"/>
                <a:gd name="connsiteX0" fmla="*/ 2318318 w 2361263"/>
                <a:gd name="connsiteY0" fmla="*/ 2738435 h 2738435"/>
                <a:gd name="connsiteX1" fmla="*/ 2361180 w 2361263"/>
                <a:gd name="connsiteY1" fmla="*/ 2543172 h 2738435"/>
                <a:gd name="connsiteX2" fmla="*/ 2327843 w 2361263"/>
                <a:gd name="connsiteY2" fmla="*/ 2295522 h 2738435"/>
                <a:gd name="connsiteX3" fmla="*/ 2280218 w 2361263"/>
                <a:gd name="connsiteY3" fmla="*/ 2107403 h 2738435"/>
                <a:gd name="connsiteX4" fmla="*/ 2261168 w 2361263"/>
                <a:gd name="connsiteY4" fmla="*/ 1893091 h 2738435"/>
                <a:gd name="connsiteX5" fmla="*/ 2187348 w 2361263"/>
                <a:gd name="connsiteY5" fmla="*/ 1604959 h 2738435"/>
                <a:gd name="connsiteX6" fmla="*/ 2082575 w 2361263"/>
                <a:gd name="connsiteY6" fmla="*/ 1264441 h 2738435"/>
                <a:gd name="connsiteX7" fmla="*/ 1775395 w 2361263"/>
                <a:gd name="connsiteY7" fmla="*/ 885823 h 2738435"/>
                <a:gd name="connsiteX8" fmla="*/ 1575369 w 2361263"/>
                <a:gd name="connsiteY8" fmla="*/ 547686 h 2738435"/>
                <a:gd name="connsiteX9" fmla="*/ 1420588 w 2361263"/>
                <a:gd name="connsiteY9" fmla="*/ 473869 h 2738435"/>
                <a:gd name="connsiteX10" fmla="*/ 1018158 w 2361263"/>
                <a:gd name="connsiteY10" fmla="*/ 66675 h 2738435"/>
                <a:gd name="connsiteX11" fmla="*/ 672876 w 2361263"/>
                <a:gd name="connsiteY11" fmla="*/ 219074 h 2738435"/>
                <a:gd name="connsiteX12" fmla="*/ 568102 w 2361263"/>
                <a:gd name="connsiteY12" fmla="*/ 219074 h 2738435"/>
                <a:gd name="connsiteX13" fmla="*/ 487139 w 2361263"/>
                <a:gd name="connsiteY13" fmla="*/ 185737 h 2738435"/>
                <a:gd name="connsiteX14" fmla="*/ 263302 w 2361263"/>
                <a:gd name="connsiteY14" fmla="*/ 116681 h 2738435"/>
                <a:gd name="connsiteX15" fmla="*/ 196628 w 2361263"/>
                <a:gd name="connsiteY15" fmla="*/ 30956 h 2738435"/>
                <a:gd name="connsiteX16" fmla="*/ 15650 w 2361263"/>
                <a:gd name="connsiteY16" fmla="*/ 4761 h 2738435"/>
                <a:gd name="connsiteX17" fmla="*/ 8509 w 2361263"/>
                <a:gd name="connsiteY17" fmla="*/ 0 h 2738435"/>
                <a:gd name="connsiteX0" fmla="*/ 2493166 w 2536111"/>
                <a:gd name="connsiteY0" fmla="*/ 2735762 h 2735762"/>
                <a:gd name="connsiteX1" fmla="*/ 2536028 w 2536111"/>
                <a:gd name="connsiteY1" fmla="*/ 2540499 h 2735762"/>
                <a:gd name="connsiteX2" fmla="*/ 2502691 w 2536111"/>
                <a:gd name="connsiteY2" fmla="*/ 2292849 h 2735762"/>
                <a:gd name="connsiteX3" fmla="*/ 2455066 w 2536111"/>
                <a:gd name="connsiteY3" fmla="*/ 2104730 h 2735762"/>
                <a:gd name="connsiteX4" fmla="*/ 2436016 w 2536111"/>
                <a:gd name="connsiteY4" fmla="*/ 1890418 h 2735762"/>
                <a:gd name="connsiteX5" fmla="*/ 2362196 w 2536111"/>
                <a:gd name="connsiteY5" fmla="*/ 1602286 h 2735762"/>
                <a:gd name="connsiteX6" fmla="*/ 2257423 w 2536111"/>
                <a:gd name="connsiteY6" fmla="*/ 1261768 h 2735762"/>
                <a:gd name="connsiteX7" fmla="*/ 1950243 w 2536111"/>
                <a:gd name="connsiteY7" fmla="*/ 883150 h 2735762"/>
                <a:gd name="connsiteX8" fmla="*/ 1750217 w 2536111"/>
                <a:gd name="connsiteY8" fmla="*/ 545013 h 2735762"/>
                <a:gd name="connsiteX9" fmla="*/ 1595436 w 2536111"/>
                <a:gd name="connsiteY9" fmla="*/ 471196 h 2735762"/>
                <a:gd name="connsiteX10" fmla="*/ 1193006 w 2536111"/>
                <a:gd name="connsiteY10" fmla="*/ 64002 h 2735762"/>
                <a:gd name="connsiteX11" fmla="*/ 847724 w 2536111"/>
                <a:gd name="connsiteY11" fmla="*/ 216401 h 2735762"/>
                <a:gd name="connsiteX12" fmla="*/ 742950 w 2536111"/>
                <a:gd name="connsiteY12" fmla="*/ 216401 h 2735762"/>
                <a:gd name="connsiteX13" fmla="*/ 661987 w 2536111"/>
                <a:gd name="connsiteY13" fmla="*/ 183064 h 2735762"/>
                <a:gd name="connsiteX14" fmla="*/ 438150 w 2536111"/>
                <a:gd name="connsiteY14" fmla="*/ 114008 h 2735762"/>
                <a:gd name="connsiteX15" fmla="*/ 371476 w 2536111"/>
                <a:gd name="connsiteY15" fmla="*/ 28283 h 2735762"/>
                <a:gd name="connsiteX16" fmla="*/ 190498 w 2536111"/>
                <a:gd name="connsiteY16" fmla="*/ 2088 h 2735762"/>
                <a:gd name="connsiteX17" fmla="*/ 0 w 2536111"/>
                <a:gd name="connsiteY17" fmla="*/ 2089 h 2735762"/>
                <a:gd name="connsiteX0" fmla="*/ 2507979 w 2550924"/>
                <a:gd name="connsiteY0" fmla="*/ 2736054 h 2736054"/>
                <a:gd name="connsiteX1" fmla="*/ 2550841 w 2550924"/>
                <a:gd name="connsiteY1" fmla="*/ 2540791 h 2736054"/>
                <a:gd name="connsiteX2" fmla="*/ 2517504 w 2550924"/>
                <a:gd name="connsiteY2" fmla="*/ 2293141 h 2736054"/>
                <a:gd name="connsiteX3" fmla="*/ 2469879 w 2550924"/>
                <a:gd name="connsiteY3" fmla="*/ 2105022 h 2736054"/>
                <a:gd name="connsiteX4" fmla="*/ 2450829 w 2550924"/>
                <a:gd name="connsiteY4" fmla="*/ 1890710 h 2736054"/>
                <a:gd name="connsiteX5" fmla="*/ 2377009 w 2550924"/>
                <a:gd name="connsiteY5" fmla="*/ 1602578 h 2736054"/>
                <a:gd name="connsiteX6" fmla="*/ 2272236 w 2550924"/>
                <a:gd name="connsiteY6" fmla="*/ 1262060 h 2736054"/>
                <a:gd name="connsiteX7" fmla="*/ 1965056 w 2550924"/>
                <a:gd name="connsiteY7" fmla="*/ 883442 h 2736054"/>
                <a:gd name="connsiteX8" fmla="*/ 1765030 w 2550924"/>
                <a:gd name="connsiteY8" fmla="*/ 545305 h 2736054"/>
                <a:gd name="connsiteX9" fmla="*/ 1610249 w 2550924"/>
                <a:gd name="connsiteY9" fmla="*/ 471488 h 2736054"/>
                <a:gd name="connsiteX10" fmla="*/ 1207819 w 2550924"/>
                <a:gd name="connsiteY10" fmla="*/ 64294 h 2736054"/>
                <a:gd name="connsiteX11" fmla="*/ 862537 w 2550924"/>
                <a:gd name="connsiteY11" fmla="*/ 216693 h 2736054"/>
                <a:gd name="connsiteX12" fmla="*/ 757763 w 2550924"/>
                <a:gd name="connsiteY12" fmla="*/ 216693 h 2736054"/>
                <a:gd name="connsiteX13" fmla="*/ 676800 w 2550924"/>
                <a:gd name="connsiteY13" fmla="*/ 183356 h 2736054"/>
                <a:gd name="connsiteX14" fmla="*/ 452963 w 2550924"/>
                <a:gd name="connsiteY14" fmla="*/ 114300 h 2736054"/>
                <a:gd name="connsiteX15" fmla="*/ 386289 w 2550924"/>
                <a:gd name="connsiteY15" fmla="*/ 28575 h 2736054"/>
                <a:gd name="connsiteX16" fmla="*/ 205311 w 2550924"/>
                <a:gd name="connsiteY16" fmla="*/ 2380 h 2736054"/>
                <a:gd name="connsiteX17" fmla="*/ 14813 w 2550924"/>
                <a:gd name="connsiteY17" fmla="*/ 2381 h 2736054"/>
                <a:gd name="connsiteX18" fmla="*/ 12433 w 2550924"/>
                <a:gd name="connsiteY18" fmla="*/ 0 h 2736054"/>
                <a:gd name="connsiteX0" fmla="*/ 2678902 w 2721847"/>
                <a:gd name="connsiteY0" fmla="*/ 2735762 h 2735762"/>
                <a:gd name="connsiteX1" fmla="*/ 2721764 w 2721847"/>
                <a:gd name="connsiteY1" fmla="*/ 2540499 h 2735762"/>
                <a:gd name="connsiteX2" fmla="*/ 2688427 w 2721847"/>
                <a:gd name="connsiteY2" fmla="*/ 2292849 h 2735762"/>
                <a:gd name="connsiteX3" fmla="*/ 2640802 w 2721847"/>
                <a:gd name="connsiteY3" fmla="*/ 2104730 h 2735762"/>
                <a:gd name="connsiteX4" fmla="*/ 2621752 w 2721847"/>
                <a:gd name="connsiteY4" fmla="*/ 1890418 h 2735762"/>
                <a:gd name="connsiteX5" fmla="*/ 2547932 w 2721847"/>
                <a:gd name="connsiteY5" fmla="*/ 1602286 h 2735762"/>
                <a:gd name="connsiteX6" fmla="*/ 2443159 w 2721847"/>
                <a:gd name="connsiteY6" fmla="*/ 1261768 h 2735762"/>
                <a:gd name="connsiteX7" fmla="*/ 2135979 w 2721847"/>
                <a:gd name="connsiteY7" fmla="*/ 883150 h 2735762"/>
                <a:gd name="connsiteX8" fmla="*/ 1935953 w 2721847"/>
                <a:gd name="connsiteY8" fmla="*/ 545013 h 2735762"/>
                <a:gd name="connsiteX9" fmla="*/ 1781172 w 2721847"/>
                <a:gd name="connsiteY9" fmla="*/ 471196 h 2735762"/>
                <a:gd name="connsiteX10" fmla="*/ 1378742 w 2721847"/>
                <a:gd name="connsiteY10" fmla="*/ 64002 h 2735762"/>
                <a:gd name="connsiteX11" fmla="*/ 1033460 w 2721847"/>
                <a:gd name="connsiteY11" fmla="*/ 216401 h 2735762"/>
                <a:gd name="connsiteX12" fmla="*/ 928686 w 2721847"/>
                <a:gd name="connsiteY12" fmla="*/ 216401 h 2735762"/>
                <a:gd name="connsiteX13" fmla="*/ 847723 w 2721847"/>
                <a:gd name="connsiteY13" fmla="*/ 183064 h 2735762"/>
                <a:gd name="connsiteX14" fmla="*/ 623886 w 2721847"/>
                <a:gd name="connsiteY14" fmla="*/ 114008 h 2735762"/>
                <a:gd name="connsiteX15" fmla="*/ 557212 w 2721847"/>
                <a:gd name="connsiteY15" fmla="*/ 28283 h 2735762"/>
                <a:gd name="connsiteX16" fmla="*/ 376234 w 2721847"/>
                <a:gd name="connsiteY16" fmla="*/ 2088 h 2735762"/>
                <a:gd name="connsiteX17" fmla="*/ 185736 w 2721847"/>
                <a:gd name="connsiteY17" fmla="*/ 2089 h 2735762"/>
                <a:gd name="connsiteX18" fmla="*/ 0 w 2721847"/>
                <a:gd name="connsiteY18" fmla="*/ 85433 h 2735762"/>
                <a:gd name="connsiteX0" fmla="*/ 2817014 w 2859959"/>
                <a:gd name="connsiteY0" fmla="*/ 2740816 h 2740816"/>
                <a:gd name="connsiteX1" fmla="*/ 2859876 w 2859959"/>
                <a:gd name="connsiteY1" fmla="*/ 2545553 h 2740816"/>
                <a:gd name="connsiteX2" fmla="*/ 2826539 w 2859959"/>
                <a:gd name="connsiteY2" fmla="*/ 2297903 h 2740816"/>
                <a:gd name="connsiteX3" fmla="*/ 2778914 w 2859959"/>
                <a:gd name="connsiteY3" fmla="*/ 2109784 h 2740816"/>
                <a:gd name="connsiteX4" fmla="*/ 2759864 w 2859959"/>
                <a:gd name="connsiteY4" fmla="*/ 1895472 h 2740816"/>
                <a:gd name="connsiteX5" fmla="*/ 2686044 w 2859959"/>
                <a:gd name="connsiteY5" fmla="*/ 1607340 h 2740816"/>
                <a:gd name="connsiteX6" fmla="*/ 2581271 w 2859959"/>
                <a:gd name="connsiteY6" fmla="*/ 1266822 h 2740816"/>
                <a:gd name="connsiteX7" fmla="*/ 2274091 w 2859959"/>
                <a:gd name="connsiteY7" fmla="*/ 888204 h 2740816"/>
                <a:gd name="connsiteX8" fmla="*/ 2074065 w 2859959"/>
                <a:gd name="connsiteY8" fmla="*/ 550067 h 2740816"/>
                <a:gd name="connsiteX9" fmla="*/ 1919284 w 2859959"/>
                <a:gd name="connsiteY9" fmla="*/ 476250 h 2740816"/>
                <a:gd name="connsiteX10" fmla="*/ 1516854 w 2859959"/>
                <a:gd name="connsiteY10" fmla="*/ 69056 h 2740816"/>
                <a:gd name="connsiteX11" fmla="*/ 1171572 w 2859959"/>
                <a:gd name="connsiteY11" fmla="*/ 221455 h 2740816"/>
                <a:gd name="connsiteX12" fmla="*/ 1066798 w 2859959"/>
                <a:gd name="connsiteY12" fmla="*/ 221455 h 2740816"/>
                <a:gd name="connsiteX13" fmla="*/ 985835 w 2859959"/>
                <a:gd name="connsiteY13" fmla="*/ 188118 h 2740816"/>
                <a:gd name="connsiteX14" fmla="*/ 761998 w 2859959"/>
                <a:gd name="connsiteY14" fmla="*/ 119062 h 2740816"/>
                <a:gd name="connsiteX15" fmla="*/ 695324 w 2859959"/>
                <a:gd name="connsiteY15" fmla="*/ 33337 h 2740816"/>
                <a:gd name="connsiteX16" fmla="*/ 514346 w 2859959"/>
                <a:gd name="connsiteY16" fmla="*/ 7142 h 2740816"/>
                <a:gd name="connsiteX17" fmla="*/ 323848 w 2859959"/>
                <a:gd name="connsiteY17" fmla="*/ 7143 h 2740816"/>
                <a:gd name="connsiteX18" fmla="*/ 0 w 2859959"/>
                <a:gd name="connsiteY18" fmla="*/ 0 h 2740816"/>
                <a:gd name="connsiteX0" fmla="*/ 2817014 w 2859959"/>
                <a:gd name="connsiteY0" fmla="*/ 2740816 h 2740816"/>
                <a:gd name="connsiteX1" fmla="*/ 2859876 w 2859959"/>
                <a:gd name="connsiteY1" fmla="*/ 2545553 h 2740816"/>
                <a:gd name="connsiteX2" fmla="*/ 2826539 w 2859959"/>
                <a:gd name="connsiteY2" fmla="*/ 2297903 h 2740816"/>
                <a:gd name="connsiteX3" fmla="*/ 2778914 w 2859959"/>
                <a:gd name="connsiteY3" fmla="*/ 2109784 h 2740816"/>
                <a:gd name="connsiteX4" fmla="*/ 2759864 w 2859959"/>
                <a:gd name="connsiteY4" fmla="*/ 1895472 h 2740816"/>
                <a:gd name="connsiteX5" fmla="*/ 2686044 w 2859959"/>
                <a:gd name="connsiteY5" fmla="*/ 1607340 h 2740816"/>
                <a:gd name="connsiteX6" fmla="*/ 2581271 w 2859959"/>
                <a:gd name="connsiteY6" fmla="*/ 1266822 h 2740816"/>
                <a:gd name="connsiteX7" fmla="*/ 2274091 w 2859959"/>
                <a:gd name="connsiteY7" fmla="*/ 888204 h 2740816"/>
                <a:gd name="connsiteX8" fmla="*/ 2074065 w 2859959"/>
                <a:gd name="connsiteY8" fmla="*/ 550067 h 2740816"/>
                <a:gd name="connsiteX9" fmla="*/ 1919284 w 2859959"/>
                <a:gd name="connsiteY9" fmla="*/ 476250 h 2740816"/>
                <a:gd name="connsiteX10" fmla="*/ 1516854 w 2859959"/>
                <a:gd name="connsiteY10" fmla="*/ 69056 h 2740816"/>
                <a:gd name="connsiteX11" fmla="*/ 1171572 w 2859959"/>
                <a:gd name="connsiteY11" fmla="*/ 221455 h 2740816"/>
                <a:gd name="connsiteX12" fmla="*/ 1066798 w 2859959"/>
                <a:gd name="connsiteY12" fmla="*/ 221455 h 2740816"/>
                <a:gd name="connsiteX13" fmla="*/ 985835 w 2859959"/>
                <a:gd name="connsiteY13" fmla="*/ 188118 h 2740816"/>
                <a:gd name="connsiteX14" fmla="*/ 761998 w 2859959"/>
                <a:gd name="connsiteY14" fmla="*/ 119062 h 2740816"/>
                <a:gd name="connsiteX15" fmla="*/ 695324 w 2859959"/>
                <a:gd name="connsiteY15" fmla="*/ 33337 h 2740816"/>
                <a:gd name="connsiteX16" fmla="*/ 514346 w 2859959"/>
                <a:gd name="connsiteY16" fmla="*/ 7142 h 2740816"/>
                <a:gd name="connsiteX17" fmla="*/ 323848 w 2859959"/>
                <a:gd name="connsiteY17" fmla="*/ 7143 h 2740816"/>
                <a:gd name="connsiteX18" fmla="*/ 128587 w 2859959"/>
                <a:gd name="connsiteY18" fmla="*/ 76200 h 2740816"/>
                <a:gd name="connsiteX19" fmla="*/ 0 w 2859959"/>
                <a:gd name="connsiteY19" fmla="*/ 0 h 2740816"/>
                <a:gd name="connsiteX0" fmla="*/ 2838445 w 2881390"/>
                <a:gd name="connsiteY0" fmla="*/ 2735762 h 2735762"/>
                <a:gd name="connsiteX1" fmla="*/ 2881307 w 2881390"/>
                <a:gd name="connsiteY1" fmla="*/ 2540499 h 2735762"/>
                <a:gd name="connsiteX2" fmla="*/ 2847970 w 2881390"/>
                <a:gd name="connsiteY2" fmla="*/ 2292849 h 2735762"/>
                <a:gd name="connsiteX3" fmla="*/ 2800345 w 2881390"/>
                <a:gd name="connsiteY3" fmla="*/ 2104730 h 2735762"/>
                <a:gd name="connsiteX4" fmla="*/ 2781295 w 2881390"/>
                <a:gd name="connsiteY4" fmla="*/ 1890418 h 2735762"/>
                <a:gd name="connsiteX5" fmla="*/ 2707475 w 2881390"/>
                <a:gd name="connsiteY5" fmla="*/ 1602286 h 2735762"/>
                <a:gd name="connsiteX6" fmla="*/ 2602702 w 2881390"/>
                <a:gd name="connsiteY6" fmla="*/ 1261768 h 2735762"/>
                <a:gd name="connsiteX7" fmla="*/ 2295522 w 2881390"/>
                <a:gd name="connsiteY7" fmla="*/ 883150 h 2735762"/>
                <a:gd name="connsiteX8" fmla="*/ 2095496 w 2881390"/>
                <a:gd name="connsiteY8" fmla="*/ 545013 h 2735762"/>
                <a:gd name="connsiteX9" fmla="*/ 1940715 w 2881390"/>
                <a:gd name="connsiteY9" fmla="*/ 471196 h 2735762"/>
                <a:gd name="connsiteX10" fmla="*/ 1538285 w 2881390"/>
                <a:gd name="connsiteY10" fmla="*/ 64002 h 2735762"/>
                <a:gd name="connsiteX11" fmla="*/ 1193003 w 2881390"/>
                <a:gd name="connsiteY11" fmla="*/ 216401 h 2735762"/>
                <a:gd name="connsiteX12" fmla="*/ 1088229 w 2881390"/>
                <a:gd name="connsiteY12" fmla="*/ 216401 h 2735762"/>
                <a:gd name="connsiteX13" fmla="*/ 1007266 w 2881390"/>
                <a:gd name="connsiteY13" fmla="*/ 183064 h 2735762"/>
                <a:gd name="connsiteX14" fmla="*/ 783429 w 2881390"/>
                <a:gd name="connsiteY14" fmla="*/ 114008 h 2735762"/>
                <a:gd name="connsiteX15" fmla="*/ 716755 w 2881390"/>
                <a:gd name="connsiteY15" fmla="*/ 28283 h 2735762"/>
                <a:gd name="connsiteX16" fmla="*/ 535777 w 2881390"/>
                <a:gd name="connsiteY16" fmla="*/ 2088 h 2735762"/>
                <a:gd name="connsiteX17" fmla="*/ 345279 w 2881390"/>
                <a:gd name="connsiteY17" fmla="*/ 2089 h 2735762"/>
                <a:gd name="connsiteX18" fmla="*/ 150018 w 2881390"/>
                <a:gd name="connsiteY18" fmla="*/ 71146 h 2735762"/>
                <a:gd name="connsiteX19" fmla="*/ 0 w 2881390"/>
                <a:gd name="connsiteY19" fmla="*/ 28284 h 2735762"/>
                <a:gd name="connsiteX0" fmla="*/ 2840827 w 2883772"/>
                <a:gd name="connsiteY0" fmla="*/ 2735762 h 2735762"/>
                <a:gd name="connsiteX1" fmla="*/ 2883689 w 2883772"/>
                <a:gd name="connsiteY1" fmla="*/ 2540499 h 2735762"/>
                <a:gd name="connsiteX2" fmla="*/ 2850352 w 2883772"/>
                <a:gd name="connsiteY2" fmla="*/ 2292849 h 2735762"/>
                <a:gd name="connsiteX3" fmla="*/ 2802727 w 2883772"/>
                <a:gd name="connsiteY3" fmla="*/ 2104730 h 2735762"/>
                <a:gd name="connsiteX4" fmla="*/ 2783677 w 2883772"/>
                <a:gd name="connsiteY4" fmla="*/ 1890418 h 2735762"/>
                <a:gd name="connsiteX5" fmla="*/ 2709857 w 2883772"/>
                <a:gd name="connsiteY5" fmla="*/ 1602286 h 2735762"/>
                <a:gd name="connsiteX6" fmla="*/ 2605084 w 2883772"/>
                <a:gd name="connsiteY6" fmla="*/ 1261768 h 2735762"/>
                <a:gd name="connsiteX7" fmla="*/ 2297904 w 2883772"/>
                <a:gd name="connsiteY7" fmla="*/ 883150 h 2735762"/>
                <a:gd name="connsiteX8" fmla="*/ 2097878 w 2883772"/>
                <a:gd name="connsiteY8" fmla="*/ 545013 h 2735762"/>
                <a:gd name="connsiteX9" fmla="*/ 1943097 w 2883772"/>
                <a:gd name="connsiteY9" fmla="*/ 471196 h 2735762"/>
                <a:gd name="connsiteX10" fmla="*/ 1540667 w 2883772"/>
                <a:gd name="connsiteY10" fmla="*/ 64002 h 2735762"/>
                <a:gd name="connsiteX11" fmla="*/ 1195385 w 2883772"/>
                <a:gd name="connsiteY11" fmla="*/ 216401 h 2735762"/>
                <a:gd name="connsiteX12" fmla="*/ 1090611 w 2883772"/>
                <a:gd name="connsiteY12" fmla="*/ 216401 h 2735762"/>
                <a:gd name="connsiteX13" fmla="*/ 1009648 w 2883772"/>
                <a:gd name="connsiteY13" fmla="*/ 183064 h 2735762"/>
                <a:gd name="connsiteX14" fmla="*/ 785811 w 2883772"/>
                <a:gd name="connsiteY14" fmla="*/ 114008 h 2735762"/>
                <a:gd name="connsiteX15" fmla="*/ 719137 w 2883772"/>
                <a:gd name="connsiteY15" fmla="*/ 28283 h 2735762"/>
                <a:gd name="connsiteX16" fmla="*/ 538159 w 2883772"/>
                <a:gd name="connsiteY16" fmla="*/ 2088 h 2735762"/>
                <a:gd name="connsiteX17" fmla="*/ 347661 w 2883772"/>
                <a:gd name="connsiteY17" fmla="*/ 2089 h 2735762"/>
                <a:gd name="connsiteX18" fmla="*/ 152400 w 2883772"/>
                <a:gd name="connsiteY18" fmla="*/ 71146 h 2735762"/>
                <a:gd name="connsiteX19" fmla="*/ 0 w 2883772"/>
                <a:gd name="connsiteY19" fmla="*/ 13996 h 2735762"/>
                <a:gd name="connsiteX20" fmla="*/ 2382 w 2883772"/>
                <a:gd name="connsiteY20" fmla="*/ 28284 h 2735762"/>
                <a:gd name="connsiteX0" fmla="*/ 2952745 w 2995690"/>
                <a:gd name="connsiteY0" fmla="*/ 2735762 h 2735762"/>
                <a:gd name="connsiteX1" fmla="*/ 2995607 w 2995690"/>
                <a:gd name="connsiteY1" fmla="*/ 2540499 h 2735762"/>
                <a:gd name="connsiteX2" fmla="*/ 2962270 w 2995690"/>
                <a:gd name="connsiteY2" fmla="*/ 2292849 h 2735762"/>
                <a:gd name="connsiteX3" fmla="*/ 2914645 w 2995690"/>
                <a:gd name="connsiteY3" fmla="*/ 2104730 h 2735762"/>
                <a:gd name="connsiteX4" fmla="*/ 2895595 w 2995690"/>
                <a:gd name="connsiteY4" fmla="*/ 1890418 h 2735762"/>
                <a:gd name="connsiteX5" fmla="*/ 2821775 w 2995690"/>
                <a:gd name="connsiteY5" fmla="*/ 1602286 h 2735762"/>
                <a:gd name="connsiteX6" fmla="*/ 2717002 w 2995690"/>
                <a:gd name="connsiteY6" fmla="*/ 1261768 h 2735762"/>
                <a:gd name="connsiteX7" fmla="*/ 2409822 w 2995690"/>
                <a:gd name="connsiteY7" fmla="*/ 883150 h 2735762"/>
                <a:gd name="connsiteX8" fmla="*/ 2209796 w 2995690"/>
                <a:gd name="connsiteY8" fmla="*/ 545013 h 2735762"/>
                <a:gd name="connsiteX9" fmla="*/ 2055015 w 2995690"/>
                <a:gd name="connsiteY9" fmla="*/ 471196 h 2735762"/>
                <a:gd name="connsiteX10" fmla="*/ 1652585 w 2995690"/>
                <a:gd name="connsiteY10" fmla="*/ 64002 h 2735762"/>
                <a:gd name="connsiteX11" fmla="*/ 1307303 w 2995690"/>
                <a:gd name="connsiteY11" fmla="*/ 216401 h 2735762"/>
                <a:gd name="connsiteX12" fmla="*/ 1202529 w 2995690"/>
                <a:gd name="connsiteY12" fmla="*/ 216401 h 2735762"/>
                <a:gd name="connsiteX13" fmla="*/ 1121566 w 2995690"/>
                <a:gd name="connsiteY13" fmla="*/ 183064 h 2735762"/>
                <a:gd name="connsiteX14" fmla="*/ 897729 w 2995690"/>
                <a:gd name="connsiteY14" fmla="*/ 114008 h 2735762"/>
                <a:gd name="connsiteX15" fmla="*/ 831055 w 2995690"/>
                <a:gd name="connsiteY15" fmla="*/ 28283 h 2735762"/>
                <a:gd name="connsiteX16" fmla="*/ 650077 w 2995690"/>
                <a:gd name="connsiteY16" fmla="*/ 2088 h 2735762"/>
                <a:gd name="connsiteX17" fmla="*/ 459579 w 2995690"/>
                <a:gd name="connsiteY17" fmla="*/ 2089 h 2735762"/>
                <a:gd name="connsiteX18" fmla="*/ 264318 w 2995690"/>
                <a:gd name="connsiteY18" fmla="*/ 71146 h 2735762"/>
                <a:gd name="connsiteX19" fmla="*/ 111918 w 2995690"/>
                <a:gd name="connsiteY19" fmla="*/ 13996 h 2735762"/>
                <a:gd name="connsiteX20" fmla="*/ 0 w 2995690"/>
                <a:gd name="connsiteY20" fmla="*/ 40190 h 2735762"/>
                <a:gd name="connsiteX0" fmla="*/ 3162295 w 3205240"/>
                <a:gd name="connsiteY0" fmla="*/ 2783678 h 2783678"/>
                <a:gd name="connsiteX1" fmla="*/ 3205157 w 3205240"/>
                <a:gd name="connsiteY1" fmla="*/ 2588415 h 2783678"/>
                <a:gd name="connsiteX2" fmla="*/ 3171820 w 3205240"/>
                <a:gd name="connsiteY2" fmla="*/ 2340765 h 2783678"/>
                <a:gd name="connsiteX3" fmla="*/ 3124195 w 3205240"/>
                <a:gd name="connsiteY3" fmla="*/ 2152646 h 2783678"/>
                <a:gd name="connsiteX4" fmla="*/ 3105145 w 3205240"/>
                <a:gd name="connsiteY4" fmla="*/ 1938334 h 2783678"/>
                <a:gd name="connsiteX5" fmla="*/ 3031325 w 3205240"/>
                <a:gd name="connsiteY5" fmla="*/ 1650202 h 2783678"/>
                <a:gd name="connsiteX6" fmla="*/ 2926552 w 3205240"/>
                <a:gd name="connsiteY6" fmla="*/ 1309684 h 2783678"/>
                <a:gd name="connsiteX7" fmla="*/ 2619372 w 3205240"/>
                <a:gd name="connsiteY7" fmla="*/ 931066 h 2783678"/>
                <a:gd name="connsiteX8" fmla="*/ 2419346 w 3205240"/>
                <a:gd name="connsiteY8" fmla="*/ 592929 h 2783678"/>
                <a:gd name="connsiteX9" fmla="*/ 2264565 w 3205240"/>
                <a:gd name="connsiteY9" fmla="*/ 519112 h 2783678"/>
                <a:gd name="connsiteX10" fmla="*/ 1862135 w 3205240"/>
                <a:gd name="connsiteY10" fmla="*/ 111918 h 2783678"/>
                <a:gd name="connsiteX11" fmla="*/ 1516853 w 3205240"/>
                <a:gd name="connsiteY11" fmla="*/ 264317 h 2783678"/>
                <a:gd name="connsiteX12" fmla="*/ 1412079 w 3205240"/>
                <a:gd name="connsiteY12" fmla="*/ 264317 h 2783678"/>
                <a:gd name="connsiteX13" fmla="*/ 1331116 w 3205240"/>
                <a:gd name="connsiteY13" fmla="*/ 230980 h 2783678"/>
                <a:gd name="connsiteX14" fmla="*/ 1107279 w 3205240"/>
                <a:gd name="connsiteY14" fmla="*/ 161924 h 2783678"/>
                <a:gd name="connsiteX15" fmla="*/ 1040605 w 3205240"/>
                <a:gd name="connsiteY15" fmla="*/ 76199 h 2783678"/>
                <a:gd name="connsiteX16" fmla="*/ 859627 w 3205240"/>
                <a:gd name="connsiteY16" fmla="*/ 50004 h 2783678"/>
                <a:gd name="connsiteX17" fmla="*/ 669129 w 3205240"/>
                <a:gd name="connsiteY17" fmla="*/ 50005 h 2783678"/>
                <a:gd name="connsiteX18" fmla="*/ 473868 w 3205240"/>
                <a:gd name="connsiteY18" fmla="*/ 119062 h 2783678"/>
                <a:gd name="connsiteX19" fmla="*/ 321468 w 3205240"/>
                <a:gd name="connsiteY19" fmla="*/ 61912 h 2783678"/>
                <a:gd name="connsiteX20" fmla="*/ 0 w 3205240"/>
                <a:gd name="connsiteY20" fmla="*/ 0 h 2783678"/>
                <a:gd name="connsiteX0" fmla="*/ 3162295 w 3205240"/>
                <a:gd name="connsiteY0" fmla="*/ 2802729 h 2802729"/>
                <a:gd name="connsiteX1" fmla="*/ 3205157 w 3205240"/>
                <a:gd name="connsiteY1" fmla="*/ 2607466 h 2802729"/>
                <a:gd name="connsiteX2" fmla="*/ 3171820 w 3205240"/>
                <a:gd name="connsiteY2" fmla="*/ 2359816 h 2802729"/>
                <a:gd name="connsiteX3" fmla="*/ 3124195 w 3205240"/>
                <a:gd name="connsiteY3" fmla="*/ 2171697 h 2802729"/>
                <a:gd name="connsiteX4" fmla="*/ 3105145 w 3205240"/>
                <a:gd name="connsiteY4" fmla="*/ 1957385 h 2802729"/>
                <a:gd name="connsiteX5" fmla="*/ 3031325 w 3205240"/>
                <a:gd name="connsiteY5" fmla="*/ 1669253 h 2802729"/>
                <a:gd name="connsiteX6" fmla="*/ 2926552 w 3205240"/>
                <a:gd name="connsiteY6" fmla="*/ 1328735 h 2802729"/>
                <a:gd name="connsiteX7" fmla="*/ 2619372 w 3205240"/>
                <a:gd name="connsiteY7" fmla="*/ 950117 h 2802729"/>
                <a:gd name="connsiteX8" fmla="*/ 2419346 w 3205240"/>
                <a:gd name="connsiteY8" fmla="*/ 611980 h 2802729"/>
                <a:gd name="connsiteX9" fmla="*/ 2264565 w 3205240"/>
                <a:gd name="connsiteY9" fmla="*/ 538163 h 2802729"/>
                <a:gd name="connsiteX10" fmla="*/ 1862135 w 3205240"/>
                <a:gd name="connsiteY10" fmla="*/ 130969 h 2802729"/>
                <a:gd name="connsiteX11" fmla="*/ 1516853 w 3205240"/>
                <a:gd name="connsiteY11" fmla="*/ 283368 h 2802729"/>
                <a:gd name="connsiteX12" fmla="*/ 1412079 w 3205240"/>
                <a:gd name="connsiteY12" fmla="*/ 283368 h 2802729"/>
                <a:gd name="connsiteX13" fmla="*/ 1331116 w 3205240"/>
                <a:gd name="connsiteY13" fmla="*/ 250031 h 2802729"/>
                <a:gd name="connsiteX14" fmla="*/ 1107279 w 3205240"/>
                <a:gd name="connsiteY14" fmla="*/ 180975 h 2802729"/>
                <a:gd name="connsiteX15" fmla="*/ 1040605 w 3205240"/>
                <a:gd name="connsiteY15" fmla="*/ 95250 h 2802729"/>
                <a:gd name="connsiteX16" fmla="*/ 859627 w 3205240"/>
                <a:gd name="connsiteY16" fmla="*/ 69055 h 2802729"/>
                <a:gd name="connsiteX17" fmla="*/ 669129 w 3205240"/>
                <a:gd name="connsiteY17" fmla="*/ 69056 h 2802729"/>
                <a:gd name="connsiteX18" fmla="*/ 473868 w 3205240"/>
                <a:gd name="connsiteY18" fmla="*/ 138113 h 2802729"/>
                <a:gd name="connsiteX19" fmla="*/ 321468 w 3205240"/>
                <a:gd name="connsiteY19" fmla="*/ 80963 h 2802729"/>
                <a:gd name="connsiteX20" fmla="*/ 85725 w 3205240"/>
                <a:gd name="connsiteY20" fmla="*/ 0 h 2802729"/>
                <a:gd name="connsiteX21" fmla="*/ 0 w 3205240"/>
                <a:gd name="connsiteY21" fmla="*/ 19051 h 2802729"/>
                <a:gd name="connsiteX0" fmla="*/ 3162295 w 3205240"/>
                <a:gd name="connsiteY0" fmla="*/ 2821779 h 2821779"/>
                <a:gd name="connsiteX1" fmla="*/ 3205157 w 3205240"/>
                <a:gd name="connsiteY1" fmla="*/ 2626516 h 2821779"/>
                <a:gd name="connsiteX2" fmla="*/ 3171820 w 3205240"/>
                <a:gd name="connsiteY2" fmla="*/ 2378866 h 2821779"/>
                <a:gd name="connsiteX3" fmla="*/ 3124195 w 3205240"/>
                <a:gd name="connsiteY3" fmla="*/ 2190747 h 2821779"/>
                <a:gd name="connsiteX4" fmla="*/ 3105145 w 3205240"/>
                <a:gd name="connsiteY4" fmla="*/ 1976435 h 2821779"/>
                <a:gd name="connsiteX5" fmla="*/ 3031325 w 3205240"/>
                <a:gd name="connsiteY5" fmla="*/ 1688303 h 2821779"/>
                <a:gd name="connsiteX6" fmla="*/ 2926552 w 3205240"/>
                <a:gd name="connsiteY6" fmla="*/ 1347785 h 2821779"/>
                <a:gd name="connsiteX7" fmla="*/ 2619372 w 3205240"/>
                <a:gd name="connsiteY7" fmla="*/ 969167 h 2821779"/>
                <a:gd name="connsiteX8" fmla="*/ 2419346 w 3205240"/>
                <a:gd name="connsiteY8" fmla="*/ 631030 h 2821779"/>
                <a:gd name="connsiteX9" fmla="*/ 2264565 w 3205240"/>
                <a:gd name="connsiteY9" fmla="*/ 557213 h 2821779"/>
                <a:gd name="connsiteX10" fmla="*/ 1862135 w 3205240"/>
                <a:gd name="connsiteY10" fmla="*/ 150019 h 2821779"/>
                <a:gd name="connsiteX11" fmla="*/ 1516853 w 3205240"/>
                <a:gd name="connsiteY11" fmla="*/ 302418 h 2821779"/>
                <a:gd name="connsiteX12" fmla="*/ 1412079 w 3205240"/>
                <a:gd name="connsiteY12" fmla="*/ 302418 h 2821779"/>
                <a:gd name="connsiteX13" fmla="*/ 1331116 w 3205240"/>
                <a:gd name="connsiteY13" fmla="*/ 269081 h 2821779"/>
                <a:gd name="connsiteX14" fmla="*/ 1107279 w 3205240"/>
                <a:gd name="connsiteY14" fmla="*/ 200025 h 2821779"/>
                <a:gd name="connsiteX15" fmla="*/ 1040605 w 3205240"/>
                <a:gd name="connsiteY15" fmla="*/ 114300 h 2821779"/>
                <a:gd name="connsiteX16" fmla="*/ 859627 w 3205240"/>
                <a:gd name="connsiteY16" fmla="*/ 88105 h 2821779"/>
                <a:gd name="connsiteX17" fmla="*/ 669129 w 3205240"/>
                <a:gd name="connsiteY17" fmla="*/ 88106 h 2821779"/>
                <a:gd name="connsiteX18" fmla="*/ 473868 w 3205240"/>
                <a:gd name="connsiteY18" fmla="*/ 157163 h 2821779"/>
                <a:gd name="connsiteX19" fmla="*/ 321468 w 3205240"/>
                <a:gd name="connsiteY19" fmla="*/ 100013 h 2821779"/>
                <a:gd name="connsiteX20" fmla="*/ 66675 w 3205240"/>
                <a:gd name="connsiteY20" fmla="*/ 0 h 2821779"/>
                <a:gd name="connsiteX21" fmla="*/ 0 w 3205240"/>
                <a:gd name="connsiteY21" fmla="*/ 38101 h 2821779"/>
                <a:gd name="connsiteX0" fmla="*/ 3193251 w 3236196"/>
                <a:gd name="connsiteY0" fmla="*/ 2821779 h 2821779"/>
                <a:gd name="connsiteX1" fmla="*/ 3236113 w 3236196"/>
                <a:gd name="connsiteY1" fmla="*/ 2626516 h 2821779"/>
                <a:gd name="connsiteX2" fmla="*/ 3202776 w 3236196"/>
                <a:gd name="connsiteY2" fmla="*/ 2378866 h 2821779"/>
                <a:gd name="connsiteX3" fmla="*/ 3155151 w 3236196"/>
                <a:gd name="connsiteY3" fmla="*/ 2190747 h 2821779"/>
                <a:gd name="connsiteX4" fmla="*/ 3136101 w 3236196"/>
                <a:gd name="connsiteY4" fmla="*/ 1976435 h 2821779"/>
                <a:gd name="connsiteX5" fmla="*/ 3062281 w 3236196"/>
                <a:gd name="connsiteY5" fmla="*/ 1688303 h 2821779"/>
                <a:gd name="connsiteX6" fmla="*/ 2957508 w 3236196"/>
                <a:gd name="connsiteY6" fmla="*/ 1347785 h 2821779"/>
                <a:gd name="connsiteX7" fmla="*/ 2650328 w 3236196"/>
                <a:gd name="connsiteY7" fmla="*/ 969167 h 2821779"/>
                <a:gd name="connsiteX8" fmla="*/ 2450302 w 3236196"/>
                <a:gd name="connsiteY8" fmla="*/ 631030 h 2821779"/>
                <a:gd name="connsiteX9" fmla="*/ 2295521 w 3236196"/>
                <a:gd name="connsiteY9" fmla="*/ 557213 h 2821779"/>
                <a:gd name="connsiteX10" fmla="*/ 1893091 w 3236196"/>
                <a:gd name="connsiteY10" fmla="*/ 150019 h 2821779"/>
                <a:gd name="connsiteX11" fmla="*/ 1547809 w 3236196"/>
                <a:gd name="connsiteY11" fmla="*/ 302418 h 2821779"/>
                <a:gd name="connsiteX12" fmla="*/ 1443035 w 3236196"/>
                <a:gd name="connsiteY12" fmla="*/ 302418 h 2821779"/>
                <a:gd name="connsiteX13" fmla="*/ 1362072 w 3236196"/>
                <a:gd name="connsiteY13" fmla="*/ 269081 h 2821779"/>
                <a:gd name="connsiteX14" fmla="*/ 1138235 w 3236196"/>
                <a:gd name="connsiteY14" fmla="*/ 200025 h 2821779"/>
                <a:gd name="connsiteX15" fmla="*/ 1071561 w 3236196"/>
                <a:gd name="connsiteY15" fmla="*/ 114300 h 2821779"/>
                <a:gd name="connsiteX16" fmla="*/ 890583 w 3236196"/>
                <a:gd name="connsiteY16" fmla="*/ 88105 h 2821779"/>
                <a:gd name="connsiteX17" fmla="*/ 700085 w 3236196"/>
                <a:gd name="connsiteY17" fmla="*/ 88106 h 2821779"/>
                <a:gd name="connsiteX18" fmla="*/ 504824 w 3236196"/>
                <a:gd name="connsiteY18" fmla="*/ 157163 h 2821779"/>
                <a:gd name="connsiteX19" fmla="*/ 352424 w 3236196"/>
                <a:gd name="connsiteY19" fmla="*/ 100013 h 2821779"/>
                <a:gd name="connsiteX20" fmla="*/ 97631 w 3236196"/>
                <a:gd name="connsiteY20" fmla="*/ 0 h 2821779"/>
                <a:gd name="connsiteX21" fmla="*/ 0 w 3236196"/>
                <a:gd name="connsiteY21" fmla="*/ 33338 h 2821779"/>
                <a:gd name="connsiteX0" fmla="*/ 3193251 w 3236196"/>
                <a:gd name="connsiteY0" fmla="*/ 2828956 h 2828956"/>
                <a:gd name="connsiteX1" fmla="*/ 3236113 w 3236196"/>
                <a:gd name="connsiteY1" fmla="*/ 2633693 h 2828956"/>
                <a:gd name="connsiteX2" fmla="*/ 3202776 w 3236196"/>
                <a:gd name="connsiteY2" fmla="*/ 2386043 h 2828956"/>
                <a:gd name="connsiteX3" fmla="*/ 3155151 w 3236196"/>
                <a:gd name="connsiteY3" fmla="*/ 2197924 h 2828956"/>
                <a:gd name="connsiteX4" fmla="*/ 3136101 w 3236196"/>
                <a:gd name="connsiteY4" fmla="*/ 1983612 h 2828956"/>
                <a:gd name="connsiteX5" fmla="*/ 3062281 w 3236196"/>
                <a:gd name="connsiteY5" fmla="*/ 1695480 h 2828956"/>
                <a:gd name="connsiteX6" fmla="*/ 2957508 w 3236196"/>
                <a:gd name="connsiteY6" fmla="*/ 1354962 h 2828956"/>
                <a:gd name="connsiteX7" fmla="*/ 2650328 w 3236196"/>
                <a:gd name="connsiteY7" fmla="*/ 976344 h 2828956"/>
                <a:gd name="connsiteX8" fmla="*/ 2450302 w 3236196"/>
                <a:gd name="connsiteY8" fmla="*/ 638207 h 2828956"/>
                <a:gd name="connsiteX9" fmla="*/ 2295521 w 3236196"/>
                <a:gd name="connsiteY9" fmla="*/ 564390 h 2828956"/>
                <a:gd name="connsiteX10" fmla="*/ 1893091 w 3236196"/>
                <a:gd name="connsiteY10" fmla="*/ 157196 h 2828956"/>
                <a:gd name="connsiteX11" fmla="*/ 1547809 w 3236196"/>
                <a:gd name="connsiteY11" fmla="*/ 309595 h 2828956"/>
                <a:gd name="connsiteX12" fmla="*/ 1443035 w 3236196"/>
                <a:gd name="connsiteY12" fmla="*/ 309595 h 2828956"/>
                <a:gd name="connsiteX13" fmla="*/ 1362072 w 3236196"/>
                <a:gd name="connsiteY13" fmla="*/ 276258 h 2828956"/>
                <a:gd name="connsiteX14" fmla="*/ 1138235 w 3236196"/>
                <a:gd name="connsiteY14" fmla="*/ 207202 h 2828956"/>
                <a:gd name="connsiteX15" fmla="*/ 1071561 w 3236196"/>
                <a:gd name="connsiteY15" fmla="*/ 121477 h 2828956"/>
                <a:gd name="connsiteX16" fmla="*/ 890583 w 3236196"/>
                <a:gd name="connsiteY16" fmla="*/ 95282 h 2828956"/>
                <a:gd name="connsiteX17" fmla="*/ 700085 w 3236196"/>
                <a:gd name="connsiteY17" fmla="*/ 95283 h 2828956"/>
                <a:gd name="connsiteX18" fmla="*/ 504824 w 3236196"/>
                <a:gd name="connsiteY18" fmla="*/ 164340 h 2828956"/>
                <a:gd name="connsiteX19" fmla="*/ 352424 w 3236196"/>
                <a:gd name="connsiteY19" fmla="*/ 107190 h 2828956"/>
                <a:gd name="connsiteX20" fmla="*/ 142874 w 3236196"/>
                <a:gd name="connsiteY20" fmla="*/ 9560 h 2828956"/>
                <a:gd name="connsiteX21" fmla="*/ 97631 w 3236196"/>
                <a:gd name="connsiteY21" fmla="*/ 7177 h 2828956"/>
                <a:gd name="connsiteX22" fmla="*/ 0 w 3236196"/>
                <a:gd name="connsiteY22" fmla="*/ 40515 h 2828956"/>
                <a:gd name="connsiteX0" fmla="*/ 3193251 w 3236196"/>
                <a:gd name="connsiteY0" fmla="*/ 2828956 h 2828956"/>
                <a:gd name="connsiteX1" fmla="*/ 3236113 w 3236196"/>
                <a:gd name="connsiteY1" fmla="*/ 2633693 h 2828956"/>
                <a:gd name="connsiteX2" fmla="*/ 3202776 w 3236196"/>
                <a:gd name="connsiteY2" fmla="*/ 2386043 h 2828956"/>
                <a:gd name="connsiteX3" fmla="*/ 3155151 w 3236196"/>
                <a:gd name="connsiteY3" fmla="*/ 2197924 h 2828956"/>
                <a:gd name="connsiteX4" fmla="*/ 3136101 w 3236196"/>
                <a:gd name="connsiteY4" fmla="*/ 1983612 h 2828956"/>
                <a:gd name="connsiteX5" fmla="*/ 3062281 w 3236196"/>
                <a:gd name="connsiteY5" fmla="*/ 1695480 h 2828956"/>
                <a:gd name="connsiteX6" fmla="*/ 2957508 w 3236196"/>
                <a:gd name="connsiteY6" fmla="*/ 1354962 h 2828956"/>
                <a:gd name="connsiteX7" fmla="*/ 2650328 w 3236196"/>
                <a:gd name="connsiteY7" fmla="*/ 976344 h 2828956"/>
                <a:gd name="connsiteX8" fmla="*/ 2450302 w 3236196"/>
                <a:gd name="connsiteY8" fmla="*/ 638207 h 2828956"/>
                <a:gd name="connsiteX9" fmla="*/ 2295521 w 3236196"/>
                <a:gd name="connsiteY9" fmla="*/ 564390 h 2828956"/>
                <a:gd name="connsiteX10" fmla="*/ 1893091 w 3236196"/>
                <a:gd name="connsiteY10" fmla="*/ 157196 h 2828956"/>
                <a:gd name="connsiteX11" fmla="*/ 1547809 w 3236196"/>
                <a:gd name="connsiteY11" fmla="*/ 309595 h 2828956"/>
                <a:gd name="connsiteX12" fmla="*/ 1443035 w 3236196"/>
                <a:gd name="connsiteY12" fmla="*/ 309595 h 2828956"/>
                <a:gd name="connsiteX13" fmla="*/ 1362072 w 3236196"/>
                <a:gd name="connsiteY13" fmla="*/ 276258 h 2828956"/>
                <a:gd name="connsiteX14" fmla="*/ 1138235 w 3236196"/>
                <a:gd name="connsiteY14" fmla="*/ 207202 h 2828956"/>
                <a:gd name="connsiteX15" fmla="*/ 1071561 w 3236196"/>
                <a:gd name="connsiteY15" fmla="*/ 121477 h 2828956"/>
                <a:gd name="connsiteX16" fmla="*/ 890583 w 3236196"/>
                <a:gd name="connsiteY16" fmla="*/ 95282 h 2828956"/>
                <a:gd name="connsiteX17" fmla="*/ 700085 w 3236196"/>
                <a:gd name="connsiteY17" fmla="*/ 95283 h 2828956"/>
                <a:gd name="connsiteX18" fmla="*/ 504824 w 3236196"/>
                <a:gd name="connsiteY18" fmla="*/ 164340 h 2828956"/>
                <a:gd name="connsiteX19" fmla="*/ 352424 w 3236196"/>
                <a:gd name="connsiteY19" fmla="*/ 107190 h 2828956"/>
                <a:gd name="connsiteX20" fmla="*/ 188118 w 3236196"/>
                <a:gd name="connsiteY20" fmla="*/ 9560 h 2828956"/>
                <a:gd name="connsiteX21" fmla="*/ 97631 w 3236196"/>
                <a:gd name="connsiteY21" fmla="*/ 7177 h 2828956"/>
                <a:gd name="connsiteX22" fmla="*/ 0 w 3236196"/>
                <a:gd name="connsiteY22" fmla="*/ 40515 h 2828956"/>
                <a:gd name="connsiteX0" fmla="*/ 3193251 w 3236196"/>
                <a:gd name="connsiteY0" fmla="*/ 2828956 h 2828956"/>
                <a:gd name="connsiteX1" fmla="*/ 3236113 w 3236196"/>
                <a:gd name="connsiteY1" fmla="*/ 2633693 h 2828956"/>
                <a:gd name="connsiteX2" fmla="*/ 3202776 w 3236196"/>
                <a:gd name="connsiteY2" fmla="*/ 2386043 h 2828956"/>
                <a:gd name="connsiteX3" fmla="*/ 3155151 w 3236196"/>
                <a:gd name="connsiteY3" fmla="*/ 2197924 h 2828956"/>
                <a:gd name="connsiteX4" fmla="*/ 3136101 w 3236196"/>
                <a:gd name="connsiteY4" fmla="*/ 1983612 h 2828956"/>
                <a:gd name="connsiteX5" fmla="*/ 3062281 w 3236196"/>
                <a:gd name="connsiteY5" fmla="*/ 1695480 h 2828956"/>
                <a:gd name="connsiteX6" fmla="*/ 2957508 w 3236196"/>
                <a:gd name="connsiteY6" fmla="*/ 1354962 h 2828956"/>
                <a:gd name="connsiteX7" fmla="*/ 2650328 w 3236196"/>
                <a:gd name="connsiteY7" fmla="*/ 976344 h 2828956"/>
                <a:gd name="connsiteX8" fmla="*/ 2450302 w 3236196"/>
                <a:gd name="connsiteY8" fmla="*/ 638207 h 2828956"/>
                <a:gd name="connsiteX9" fmla="*/ 2295521 w 3236196"/>
                <a:gd name="connsiteY9" fmla="*/ 564390 h 2828956"/>
                <a:gd name="connsiteX10" fmla="*/ 1893091 w 3236196"/>
                <a:gd name="connsiteY10" fmla="*/ 157196 h 2828956"/>
                <a:gd name="connsiteX11" fmla="*/ 1547809 w 3236196"/>
                <a:gd name="connsiteY11" fmla="*/ 309595 h 2828956"/>
                <a:gd name="connsiteX12" fmla="*/ 1443035 w 3236196"/>
                <a:gd name="connsiteY12" fmla="*/ 309595 h 2828956"/>
                <a:gd name="connsiteX13" fmla="*/ 1362072 w 3236196"/>
                <a:gd name="connsiteY13" fmla="*/ 276258 h 2828956"/>
                <a:gd name="connsiteX14" fmla="*/ 1138235 w 3236196"/>
                <a:gd name="connsiteY14" fmla="*/ 207202 h 2828956"/>
                <a:gd name="connsiteX15" fmla="*/ 1071561 w 3236196"/>
                <a:gd name="connsiteY15" fmla="*/ 121477 h 2828956"/>
                <a:gd name="connsiteX16" fmla="*/ 890583 w 3236196"/>
                <a:gd name="connsiteY16" fmla="*/ 95282 h 2828956"/>
                <a:gd name="connsiteX17" fmla="*/ 700085 w 3236196"/>
                <a:gd name="connsiteY17" fmla="*/ 95283 h 2828956"/>
                <a:gd name="connsiteX18" fmla="*/ 504824 w 3236196"/>
                <a:gd name="connsiteY18" fmla="*/ 164340 h 2828956"/>
                <a:gd name="connsiteX19" fmla="*/ 352424 w 3236196"/>
                <a:gd name="connsiteY19" fmla="*/ 107190 h 2828956"/>
                <a:gd name="connsiteX20" fmla="*/ 188118 w 3236196"/>
                <a:gd name="connsiteY20" fmla="*/ 9560 h 2828956"/>
                <a:gd name="connsiteX21" fmla="*/ 97631 w 3236196"/>
                <a:gd name="connsiteY21" fmla="*/ 7177 h 2828956"/>
                <a:gd name="connsiteX22" fmla="*/ 0 w 3236196"/>
                <a:gd name="connsiteY22" fmla="*/ 40515 h 2828956"/>
                <a:gd name="connsiteX0" fmla="*/ 3193251 w 3236196"/>
                <a:gd name="connsiteY0" fmla="*/ 2821529 h 2821529"/>
                <a:gd name="connsiteX1" fmla="*/ 3236113 w 3236196"/>
                <a:gd name="connsiteY1" fmla="*/ 2626266 h 2821529"/>
                <a:gd name="connsiteX2" fmla="*/ 3202776 w 3236196"/>
                <a:gd name="connsiteY2" fmla="*/ 2378616 h 2821529"/>
                <a:gd name="connsiteX3" fmla="*/ 3155151 w 3236196"/>
                <a:gd name="connsiteY3" fmla="*/ 2190497 h 2821529"/>
                <a:gd name="connsiteX4" fmla="*/ 3136101 w 3236196"/>
                <a:gd name="connsiteY4" fmla="*/ 1976185 h 2821529"/>
                <a:gd name="connsiteX5" fmla="*/ 3062281 w 3236196"/>
                <a:gd name="connsiteY5" fmla="*/ 1688053 h 2821529"/>
                <a:gd name="connsiteX6" fmla="*/ 2957508 w 3236196"/>
                <a:gd name="connsiteY6" fmla="*/ 1347535 h 2821529"/>
                <a:gd name="connsiteX7" fmla="*/ 2650328 w 3236196"/>
                <a:gd name="connsiteY7" fmla="*/ 968917 h 2821529"/>
                <a:gd name="connsiteX8" fmla="*/ 2450302 w 3236196"/>
                <a:gd name="connsiteY8" fmla="*/ 630780 h 2821529"/>
                <a:gd name="connsiteX9" fmla="*/ 2295521 w 3236196"/>
                <a:gd name="connsiteY9" fmla="*/ 556963 h 2821529"/>
                <a:gd name="connsiteX10" fmla="*/ 1893091 w 3236196"/>
                <a:gd name="connsiteY10" fmla="*/ 149769 h 2821529"/>
                <a:gd name="connsiteX11" fmla="*/ 1547809 w 3236196"/>
                <a:gd name="connsiteY11" fmla="*/ 302168 h 2821529"/>
                <a:gd name="connsiteX12" fmla="*/ 1443035 w 3236196"/>
                <a:gd name="connsiteY12" fmla="*/ 302168 h 2821529"/>
                <a:gd name="connsiteX13" fmla="*/ 1362072 w 3236196"/>
                <a:gd name="connsiteY13" fmla="*/ 268831 h 2821529"/>
                <a:gd name="connsiteX14" fmla="*/ 1138235 w 3236196"/>
                <a:gd name="connsiteY14" fmla="*/ 199775 h 2821529"/>
                <a:gd name="connsiteX15" fmla="*/ 1071561 w 3236196"/>
                <a:gd name="connsiteY15" fmla="*/ 114050 h 2821529"/>
                <a:gd name="connsiteX16" fmla="*/ 890583 w 3236196"/>
                <a:gd name="connsiteY16" fmla="*/ 87855 h 2821529"/>
                <a:gd name="connsiteX17" fmla="*/ 700085 w 3236196"/>
                <a:gd name="connsiteY17" fmla="*/ 87856 h 2821529"/>
                <a:gd name="connsiteX18" fmla="*/ 504824 w 3236196"/>
                <a:gd name="connsiteY18" fmla="*/ 156913 h 2821529"/>
                <a:gd name="connsiteX19" fmla="*/ 352424 w 3236196"/>
                <a:gd name="connsiteY19" fmla="*/ 99763 h 2821529"/>
                <a:gd name="connsiteX20" fmla="*/ 188118 w 3236196"/>
                <a:gd name="connsiteY20" fmla="*/ 2133 h 2821529"/>
                <a:gd name="connsiteX21" fmla="*/ 0 w 3236196"/>
                <a:gd name="connsiteY21" fmla="*/ 33088 h 2821529"/>
                <a:gd name="connsiteX0" fmla="*/ 3193251 w 3236196"/>
                <a:gd name="connsiteY0" fmla="*/ 2819270 h 2819270"/>
                <a:gd name="connsiteX1" fmla="*/ 3236113 w 3236196"/>
                <a:gd name="connsiteY1" fmla="*/ 2624007 h 2819270"/>
                <a:gd name="connsiteX2" fmla="*/ 3202776 w 3236196"/>
                <a:gd name="connsiteY2" fmla="*/ 2376357 h 2819270"/>
                <a:gd name="connsiteX3" fmla="*/ 3155151 w 3236196"/>
                <a:gd name="connsiteY3" fmla="*/ 2188238 h 2819270"/>
                <a:gd name="connsiteX4" fmla="*/ 3136101 w 3236196"/>
                <a:gd name="connsiteY4" fmla="*/ 1973926 h 2819270"/>
                <a:gd name="connsiteX5" fmla="*/ 3062281 w 3236196"/>
                <a:gd name="connsiteY5" fmla="*/ 1685794 h 2819270"/>
                <a:gd name="connsiteX6" fmla="*/ 2957508 w 3236196"/>
                <a:gd name="connsiteY6" fmla="*/ 1345276 h 2819270"/>
                <a:gd name="connsiteX7" fmla="*/ 2650328 w 3236196"/>
                <a:gd name="connsiteY7" fmla="*/ 966658 h 2819270"/>
                <a:gd name="connsiteX8" fmla="*/ 2450302 w 3236196"/>
                <a:gd name="connsiteY8" fmla="*/ 628521 h 2819270"/>
                <a:gd name="connsiteX9" fmla="*/ 2295521 w 3236196"/>
                <a:gd name="connsiteY9" fmla="*/ 554704 h 2819270"/>
                <a:gd name="connsiteX10" fmla="*/ 1893091 w 3236196"/>
                <a:gd name="connsiteY10" fmla="*/ 147510 h 2819270"/>
                <a:gd name="connsiteX11" fmla="*/ 1547809 w 3236196"/>
                <a:gd name="connsiteY11" fmla="*/ 299909 h 2819270"/>
                <a:gd name="connsiteX12" fmla="*/ 1443035 w 3236196"/>
                <a:gd name="connsiteY12" fmla="*/ 299909 h 2819270"/>
                <a:gd name="connsiteX13" fmla="*/ 1362072 w 3236196"/>
                <a:gd name="connsiteY13" fmla="*/ 266572 h 2819270"/>
                <a:gd name="connsiteX14" fmla="*/ 1138235 w 3236196"/>
                <a:gd name="connsiteY14" fmla="*/ 197516 h 2819270"/>
                <a:gd name="connsiteX15" fmla="*/ 1071561 w 3236196"/>
                <a:gd name="connsiteY15" fmla="*/ 111791 h 2819270"/>
                <a:gd name="connsiteX16" fmla="*/ 890583 w 3236196"/>
                <a:gd name="connsiteY16" fmla="*/ 85596 h 2819270"/>
                <a:gd name="connsiteX17" fmla="*/ 700085 w 3236196"/>
                <a:gd name="connsiteY17" fmla="*/ 85597 h 2819270"/>
                <a:gd name="connsiteX18" fmla="*/ 504824 w 3236196"/>
                <a:gd name="connsiteY18" fmla="*/ 154654 h 2819270"/>
                <a:gd name="connsiteX19" fmla="*/ 352424 w 3236196"/>
                <a:gd name="connsiteY19" fmla="*/ 97504 h 2819270"/>
                <a:gd name="connsiteX20" fmla="*/ 169068 w 3236196"/>
                <a:gd name="connsiteY20" fmla="*/ 2255 h 2819270"/>
                <a:gd name="connsiteX21" fmla="*/ 0 w 3236196"/>
                <a:gd name="connsiteY21" fmla="*/ 30829 h 2819270"/>
                <a:gd name="connsiteX0" fmla="*/ 3205111 w 3248056"/>
                <a:gd name="connsiteY0" fmla="*/ 2819270 h 2819270"/>
                <a:gd name="connsiteX1" fmla="*/ 3247973 w 3248056"/>
                <a:gd name="connsiteY1" fmla="*/ 2624007 h 2819270"/>
                <a:gd name="connsiteX2" fmla="*/ 3214636 w 3248056"/>
                <a:gd name="connsiteY2" fmla="*/ 2376357 h 2819270"/>
                <a:gd name="connsiteX3" fmla="*/ 3167011 w 3248056"/>
                <a:gd name="connsiteY3" fmla="*/ 2188238 h 2819270"/>
                <a:gd name="connsiteX4" fmla="*/ 3147961 w 3248056"/>
                <a:gd name="connsiteY4" fmla="*/ 1973926 h 2819270"/>
                <a:gd name="connsiteX5" fmla="*/ 3074141 w 3248056"/>
                <a:gd name="connsiteY5" fmla="*/ 1685794 h 2819270"/>
                <a:gd name="connsiteX6" fmla="*/ 2969368 w 3248056"/>
                <a:gd name="connsiteY6" fmla="*/ 1345276 h 2819270"/>
                <a:gd name="connsiteX7" fmla="*/ 2662188 w 3248056"/>
                <a:gd name="connsiteY7" fmla="*/ 966658 h 2819270"/>
                <a:gd name="connsiteX8" fmla="*/ 2462162 w 3248056"/>
                <a:gd name="connsiteY8" fmla="*/ 628521 h 2819270"/>
                <a:gd name="connsiteX9" fmla="*/ 2307381 w 3248056"/>
                <a:gd name="connsiteY9" fmla="*/ 554704 h 2819270"/>
                <a:gd name="connsiteX10" fmla="*/ 1904951 w 3248056"/>
                <a:gd name="connsiteY10" fmla="*/ 147510 h 2819270"/>
                <a:gd name="connsiteX11" fmla="*/ 1559669 w 3248056"/>
                <a:gd name="connsiteY11" fmla="*/ 299909 h 2819270"/>
                <a:gd name="connsiteX12" fmla="*/ 1454895 w 3248056"/>
                <a:gd name="connsiteY12" fmla="*/ 299909 h 2819270"/>
                <a:gd name="connsiteX13" fmla="*/ 1373932 w 3248056"/>
                <a:gd name="connsiteY13" fmla="*/ 266572 h 2819270"/>
                <a:gd name="connsiteX14" fmla="*/ 1150095 w 3248056"/>
                <a:gd name="connsiteY14" fmla="*/ 197516 h 2819270"/>
                <a:gd name="connsiteX15" fmla="*/ 1083421 w 3248056"/>
                <a:gd name="connsiteY15" fmla="*/ 111791 h 2819270"/>
                <a:gd name="connsiteX16" fmla="*/ 902443 w 3248056"/>
                <a:gd name="connsiteY16" fmla="*/ 85596 h 2819270"/>
                <a:gd name="connsiteX17" fmla="*/ 711945 w 3248056"/>
                <a:gd name="connsiteY17" fmla="*/ 85597 h 2819270"/>
                <a:gd name="connsiteX18" fmla="*/ 516684 w 3248056"/>
                <a:gd name="connsiteY18" fmla="*/ 154654 h 2819270"/>
                <a:gd name="connsiteX19" fmla="*/ 364284 w 3248056"/>
                <a:gd name="connsiteY19" fmla="*/ 97504 h 2819270"/>
                <a:gd name="connsiteX20" fmla="*/ 180928 w 3248056"/>
                <a:gd name="connsiteY20" fmla="*/ 2255 h 2819270"/>
                <a:gd name="connsiteX21" fmla="*/ 11860 w 3248056"/>
                <a:gd name="connsiteY21" fmla="*/ 30829 h 2819270"/>
                <a:gd name="connsiteX22" fmla="*/ 14241 w 3248056"/>
                <a:gd name="connsiteY22" fmla="*/ 30829 h 2819270"/>
                <a:gd name="connsiteX0" fmla="*/ 3352796 w 3395741"/>
                <a:gd name="connsiteY0" fmla="*/ 2819270 h 2819270"/>
                <a:gd name="connsiteX1" fmla="*/ 3395658 w 3395741"/>
                <a:gd name="connsiteY1" fmla="*/ 2624007 h 2819270"/>
                <a:gd name="connsiteX2" fmla="*/ 3362321 w 3395741"/>
                <a:gd name="connsiteY2" fmla="*/ 2376357 h 2819270"/>
                <a:gd name="connsiteX3" fmla="*/ 3314696 w 3395741"/>
                <a:gd name="connsiteY3" fmla="*/ 2188238 h 2819270"/>
                <a:gd name="connsiteX4" fmla="*/ 3295646 w 3395741"/>
                <a:gd name="connsiteY4" fmla="*/ 1973926 h 2819270"/>
                <a:gd name="connsiteX5" fmla="*/ 3221826 w 3395741"/>
                <a:gd name="connsiteY5" fmla="*/ 1685794 h 2819270"/>
                <a:gd name="connsiteX6" fmla="*/ 3117053 w 3395741"/>
                <a:gd name="connsiteY6" fmla="*/ 1345276 h 2819270"/>
                <a:gd name="connsiteX7" fmla="*/ 2809873 w 3395741"/>
                <a:gd name="connsiteY7" fmla="*/ 966658 h 2819270"/>
                <a:gd name="connsiteX8" fmla="*/ 2609847 w 3395741"/>
                <a:gd name="connsiteY8" fmla="*/ 628521 h 2819270"/>
                <a:gd name="connsiteX9" fmla="*/ 2455066 w 3395741"/>
                <a:gd name="connsiteY9" fmla="*/ 554704 h 2819270"/>
                <a:gd name="connsiteX10" fmla="*/ 2052636 w 3395741"/>
                <a:gd name="connsiteY10" fmla="*/ 147510 h 2819270"/>
                <a:gd name="connsiteX11" fmla="*/ 1707354 w 3395741"/>
                <a:gd name="connsiteY11" fmla="*/ 299909 h 2819270"/>
                <a:gd name="connsiteX12" fmla="*/ 1602580 w 3395741"/>
                <a:gd name="connsiteY12" fmla="*/ 299909 h 2819270"/>
                <a:gd name="connsiteX13" fmla="*/ 1521617 w 3395741"/>
                <a:gd name="connsiteY13" fmla="*/ 266572 h 2819270"/>
                <a:gd name="connsiteX14" fmla="*/ 1297780 w 3395741"/>
                <a:gd name="connsiteY14" fmla="*/ 197516 h 2819270"/>
                <a:gd name="connsiteX15" fmla="*/ 1231106 w 3395741"/>
                <a:gd name="connsiteY15" fmla="*/ 111791 h 2819270"/>
                <a:gd name="connsiteX16" fmla="*/ 1050128 w 3395741"/>
                <a:gd name="connsiteY16" fmla="*/ 85596 h 2819270"/>
                <a:gd name="connsiteX17" fmla="*/ 859630 w 3395741"/>
                <a:gd name="connsiteY17" fmla="*/ 85597 h 2819270"/>
                <a:gd name="connsiteX18" fmla="*/ 664369 w 3395741"/>
                <a:gd name="connsiteY18" fmla="*/ 154654 h 2819270"/>
                <a:gd name="connsiteX19" fmla="*/ 511969 w 3395741"/>
                <a:gd name="connsiteY19" fmla="*/ 97504 h 2819270"/>
                <a:gd name="connsiteX20" fmla="*/ 328613 w 3395741"/>
                <a:gd name="connsiteY20" fmla="*/ 2255 h 2819270"/>
                <a:gd name="connsiteX21" fmla="*/ 159545 w 3395741"/>
                <a:gd name="connsiteY21" fmla="*/ 30829 h 2819270"/>
                <a:gd name="connsiteX22" fmla="*/ 1 w 3395741"/>
                <a:gd name="connsiteY22" fmla="*/ 271335 h 2819270"/>
                <a:gd name="connsiteX0" fmla="*/ 3352796 w 3395741"/>
                <a:gd name="connsiteY0" fmla="*/ 2819038 h 2819038"/>
                <a:gd name="connsiteX1" fmla="*/ 3395658 w 3395741"/>
                <a:gd name="connsiteY1" fmla="*/ 2623775 h 2819038"/>
                <a:gd name="connsiteX2" fmla="*/ 3362321 w 3395741"/>
                <a:gd name="connsiteY2" fmla="*/ 2376125 h 2819038"/>
                <a:gd name="connsiteX3" fmla="*/ 3314696 w 3395741"/>
                <a:gd name="connsiteY3" fmla="*/ 2188006 h 2819038"/>
                <a:gd name="connsiteX4" fmla="*/ 3295646 w 3395741"/>
                <a:gd name="connsiteY4" fmla="*/ 1973694 h 2819038"/>
                <a:gd name="connsiteX5" fmla="*/ 3221826 w 3395741"/>
                <a:gd name="connsiteY5" fmla="*/ 1685562 h 2819038"/>
                <a:gd name="connsiteX6" fmla="*/ 3117053 w 3395741"/>
                <a:gd name="connsiteY6" fmla="*/ 1345044 h 2819038"/>
                <a:gd name="connsiteX7" fmla="*/ 2809873 w 3395741"/>
                <a:gd name="connsiteY7" fmla="*/ 966426 h 2819038"/>
                <a:gd name="connsiteX8" fmla="*/ 2609847 w 3395741"/>
                <a:gd name="connsiteY8" fmla="*/ 628289 h 2819038"/>
                <a:gd name="connsiteX9" fmla="*/ 2455066 w 3395741"/>
                <a:gd name="connsiteY9" fmla="*/ 554472 h 2819038"/>
                <a:gd name="connsiteX10" fmla="*/ 2052636 w 3395741"/>
                <a:gd name="connsiteY10" fmla="*/ 147278 h 2819038"/>
                <a:gd name="connsiteX11" fmla="*/ 1707354 w 3395741"/>
                <a:gd name="connsiteY11" fmla="*/ 299677 h 2819038"/>
                <a:gd name="connsiteX12" fmla="*/ 1602580 w 3395741"/>
                <a:gd name="connsiteY12" fmla="*/ 299677 h 2819038"/>
                <a:gd name="connsiteX13" fmla="*/ 1521617 w 3395741"/>
                <a:gd name="connsiteY13" fmla="*/ 266340 h 2819038"/>
                <a:gd name="connsiteX14" fmla="*/ 1297780 w 3395741"/>
                <a:gd name="connsiteY14" fmla="*/ 197284 h 2819038"/>
                <a:gd name="connsiteX15" fmla="*/ 1231106 w 3395741"/>
                <a:gd name="connsiteY15" fmla="*/ 111559 h 2819038"/>
                <a:gd name="connsiteX16" fmla="*/ 1050128 w 3395741"/>
                <a:gd name="connsiteY16" fmla="*/ 85364 h 2819038"/>
                <a:gd name="connsiteX17" fmla="*/ 859630 w 3395741"/>
                <a:gd name="connsiteY17" fmla="*/ 85365 h 2819038"/>
                <a:gd name="connsiteX18" fmla="*/ 664369 w 3395741"/>
                <a:gd name="connsiteY18" fmla="*/ 154422 h 2819038"/>
                <a:gd name="connsiteX19" fmla="*/ 511969 w 3395741"/>
                <a:gd name="connsiteY19" fmla="*/ 97272 h 2819038"/>
                <a:gd name="connsiteX20" fmla="*/ 328613 w 3395741"/>
                <a:gd name="connsiteY20" fmla="*/ 2023 h 2819038"/>
                <a:gd name="connsiteX21" fmla="*/ 164307 w 3395741"/>
                <a:gd name="connsiteY21" fmla="*/ 35359 h 2819038"/>
                <a:gd name="connsiteX22" fmla="*/ 1 w 3395741"/>
                <a:gd name="connsiteY22" fmla="*/ 271103 h 2819038"/>
                <a:gd name="connsiteX0" fmla="*/ 3352796 w 3395741"/>
                <a:gd name="connsiteY0" fmla="*/ 2821086 h 2821086"/>
                <a:gd name="connsiteX1" fmla="*/ 3395658 w 3395741"/>
                <a:gd name="connsiteY1" fmla="*/ 2625823 h 2821086"/>
                <a:gd name="connsiteX2" fmla="*/ 3362321 w 3395741"/>
                <a:gd name="connsiteY2" fmla="*/ 2378173 h 2821086"/>
                <a:gd name="connsiteX3" fmla="*/ 3314696 w 3395741"/>
                <a:gd name="connsiteY3" fmla="*/ 2190054 h 2821086"/>
                <a:gd name="connsiteX4" fmla="*/ 3295646 w 3395741"/>
                <a:gd name="connsiteY4" fmla="*/ 1975742 h 2821086"/>
                <a:gd name="connsiteX5" fmla="*/ 3221826 w 3395741"/>
                <a:gd name="connsiteY5" fmla="*/ 1687610 h 2821086"/>
                <a:gd name="connsiteX6" fmla="*/ 3117053 w 3395741"/>
                <a:gd name="connsiteY6" fmla="*/ 1347092 h 2821086"/>
                <a:gd name="connsiteX7" fmla="*/ 2809873 w 3395741"/>
                <a:gd name="connsiteY7" fmla="*/ 968474 h 2821086"/>
                <a:gd name="connsiteX8" fmla="*/ 2609847 w 3395741"/>
                <a:gd name="connsiteY8" fmla="*/ 630337 h 2821086"/>
                <a:gd name="connsiteX9" fmla="*/ 2455066 w 3395741"/>
                <a:gd name="connsiteY9" fmla="*/ 556520 h 2821086"/>
                <a:gd name="connsiteX10" fmla="*/ 2052636 w 3395741"/>
                <a:gd name="connsiteY10" fmla="*/ 149326 h 2821086"/>
                <a:gd name="connsiteX11" fmla="*/ 1707354 w 3395741"/>
                <a:gd name="connsiteY11" fmla="*/ 301725 h 2821086"/>
                <a:gd name="connsiteX12" fmla="*/ 1602580 w 3395741"/>
                <a:gd name="connsiteY12" fmla="*/ 301725 h 2821086"/>
                <a:gd name="connsiteX13" fmla="*/ 1521617 w 3395741"/>
                <a:gd name="connsiteY13" fmla="*/ 268388 h 2821086"/>
                <a:gd name="connsiteX14" fmla="*/ 1297780 w 3395741"/>
                <a:gd name="connsiteY14" fmla="*/ 199332 h 2821086"/>
                <a:gd name="connsiteX15" fmla="*/ 1231106 w 3395741"/>
                <a:gd name="connsiteY15" fmla="*/ 113607 h 2821086"/>
                <a:gd name="connsiteX16" fmla="*/ 1050128 w 3395741"/>
                <a:gd name="connsiteY16" fmla="*/ 87412 h 2821086"/>
                <a:gd name="connsiteX17" fmla="*/ 859630 w 3395741"/>
                <a:gd name="connsiteY17" fmla="*/ 87413 h 2821086"/>
                <a:gd name="connsiteX18" fmla="*/ 664369 w 3395741"/>
                <a:gd name="connsiteY18" fmla="*/ 156470 h 2821086"/>
                <a:gd name="connsiteX19" fmla="*/ 511969 w 3395741"/>
                <a:gd name="connsiteY19" fmla="*/ 99320 h 2821086"/>
                <a:gd name="connsiteX20" fmla="*/ 328613 w 3395741"/>
                <a:gd name="connsiteY20" fmla="*/ 4071 h 2821086"/>
                <a:gd name="connsiteX21" fmla="*/ 164307 w 3395741"/>
                <a:gd name="connsiteY21" fmla="*/ 37407 h 2821086"/>
                <a:gd name="connsiteX22" fmla="*/ 1 w 3395741"/>
                <a:gd name="connsiteY22" fmla="*/ 273151 h 2821086"/>
                <a:gd name="connsiteX0" fmla="*/ 3365671 w 3408616"/>
                <a:gd name="connsiteY0" fmla="*/ 2821086 h 2821086"/>
                <a:gd name="connsiteX1" fmla="*/ 3408533 w 3408616"/>
                <a:gd name="connsiteY1" fmla="*/ 2625823 h 2821086"/>
                <a:gd name="connsiteX2" fmla="*/ 3375196 w 3408616"/>
                <a:gd name="connsiteY2" fmla="*/ 2378173 h 2821086"/>
                <a:gd name="connsiteX3" fmla="*/ 3327571 w 3408616"/>
                <a:gd name="connsiteY3" fmla="*/ 2190054 h 2821086"/>
                <a:gd name="connsiteX4" fmla="*/ 3308521 w 3408616"/>
                <a:gd name="connsiteY4" fmla="*/ 1975742 h 2821086"/>
                <a:gd name="connsiteX5" fmla="*/ 3234701 w 3408616"/>
                <a:gd name="connsiteY5" fmla="*/ 1687610 h 2821086"/>
                <a:gd name="connsiteX6" fmla="*/ 3129928 w 3408616"/>
                <a:gd name="connsiteY6" fmla="*/ 1347092 h 2821086"/>
                <a:gd name="connsiteX7" fmla="*/ 2822748 w 3408616"/>
                <a:gd name="connsiteY7" fmla="*/ 968474 h 2821086"/>
                <a:gd name="connsiteX8" fmla="*/ 2622722 w 3408616"/>
                <a:gd name="connsiteY8" fmla="*/ 630337 h 2821086"/>
                <a:gd name="connsiteX9" fmla="*/ 2467941 w 3408616"/>
                <a:gd name="connsiteY9" fmla="*/ 556520 h 2821086"/>
                <a:gd name="connsiteX10" fmla="*/ 2065511 w 3408616"/>
                <a:gd name="connsiteY10" fmla="*/ 149326 h 2821086"/>
                <a:gd name="connsiteX11" fmla="*/ 1720229 w 3408616"/>
                <a:gd name="connsiteY11" fmla="*/ 301725 h 2821086"/>
                <a:gd name="connsiteX12" fmla="*/ 1615455 w 3408616"/>
                <a:gd name="connsiteY12" fmla="*/ 301725 h 2821086"/>
                <a:gd name="connsiteX13" fmla="*/ 1534492 w 3408616"/>
                <a:gd name="connsiteY13" fmla="*/ 268388 h 2821086"/>
                <a:gd name="connsiteX14" fmla="*/ 1310655 w 3408616"/>
                <a:gd name="connsiteY14" fmla="*/ 199332 h 2821086"/>
                <a:gd name="connsiteX15" fmla="*/ 1243981 w 3408616"/>
                <a:gd name="connsiteY15" fmla="*/ 113607 h 2821086"/>
                <a:gd name="connsiteX16" fmla="*/ 1063003 w 3408616"/>
                <a:gd name="connsiteY16" fmla="*/ 87412 h 2821086"/>
                <a:gd name="connsiteX17" fmla="*/ 872505 w 3408616"/>
                <a:gd name="connsiteY17" fmla="*/ 87413 h 2821086"/>
                <a:gd name="connsiteX18" fmla="*/ 677244 w 3408616"/>
                <a:gd name="connsiteY18" fmla="*/ 156470 h 2821086"/>
                <a:gd name="connsiteX19" fmla="*/ 524844 w 3408616"/>
                <a:gd name="connsiteY19" fmla="*/ 99320 h 2821086"/>
                <a:gd name="connsiteX20" fmla="*/ 341488 w 3408616"/>
                <a:gd name="connsiteY20" fmla="*/ 4071 h 2821086"/>
                <a:gd name="connsiteX21" fmla="*/ 177182 w 3408616"/>
                <a:gd name="connsiteY21" fmla="*/ 37407 h 2821086"/>
                <a:gd name="connsiteX22" fmla="*/ 12876 w 3408616"/>
                <a:gd name="connsiteY22" fmla="*/ 273151 h 2821086"/>
                <a:gd name="connsiteX23" fmla="*/ 10495 w 3408616"/>
                <a:gd name="connsiteY23" fmla="*/ 268389 h 2821086"/>
                <a:gd name="connsiteX0" fmla="*/ 3690932 w 3733877"/>
                <a:gd name="connsiteY0" fmla="*/ 2821086 h 2821086"/>
                <a:gd name="connsiteX1" fmla="*/ 3733794 w 3733877"/>
                <a:gd name="connsiteY1" fmla="*/ 2625823 h 2821086"/>
                <a:gd name="connsiteX2" fmla="*/ 3700457 w 3733877"/>
                <a:gd name="connsiteY2" fmla="*/ 2378173 h 2821086"/>
                <a:gd name="connsiteX3" fmla="*/ 3652832 w 3733877"/>
                <a:gd name="connsiteY3" fmla="*/ 2190054 h 2821086"/>
                <a:gd name="connsiteX4" fmla="*/ 3633782 w 3733877"/>
                <a:gd name="connsiteY4" fmla="*/ 1975742 h 2821086"/>
                <a:gd name="connsiteX5" fmla="*/ 3559962 w 3733877"/>
                <a:gd name="connsiteY5" fmla="*/ 1687610 h 2821086"/>
                <a:gd name="connsiteX6" fmla="*/ 3455189 w 3733877"/>
                <a:gd name="connsiteY6" fmla="*/ 1347092 h 2821086"/>
                <a:gd name="connsiteX7" fmla="*/ 3148009 w 3733877"/>
                <a:gd name="connsiteY7" fmla="*/ 968474 h 2821086"/>
                <a:gd name="connsiteX8" fmla="*/ 2947983 w 3733877"/>
                <a:gd name="connsiteY8" fmla="*/ 630337 h 2821086"/>
                <a:gd name="connsiteX9" fmla="*/ 2793202 w 3733877"/>
                <a:gd name="connsiteY9" fmla="*/ 556520 h 2821086"/>
                <a:gd name="connsiteX10" fmla="*/ 2390772 w 3733877"/>
                <a:gd name="connsiteY10" fmla="*/ 149326 h 2821086"/>
                <a:gd name="connsiteX11" fmla="*/ 2045490 w 3733877"/>
                <a:gd name="connsiteY11" fmla="*/ 301725 h 2821086"/>
                <a:gd name="connsiteX12" fmla="*/ 1940716 w 3733877"/>
                <a:gd name="connsiteY12" fmla="*/ 301725 h 2821086"/>
                <a:gd name="connsiteX13" fmla="*/ 1859753 w 3733877"/>
                <a:gd name="connsiteY13" fmla="*/ 268388 h 2821086"/>
                <a:gd name="connsiteX14" fmla="*/ 1635916 w 3733877"/>
                <a:gd name="connsiteY14" fmla="*/ 199332 h 2821086"/>
                <a:gd name="connsiteX15" fmla="*/ 1569242 w 3733877"/>
                <a:gd name="connsiteY15" fmla="*/ 113607 h 2821086"/>
                <a:gd name="connsiteX16" fmla="*/ 1388264 w 3733877"/>
                <a:gd name="connsiteY16" fmla="*/ 87412 h 2821086"/>
                <a:gd name="connsiteX17" fmla="*/ 1197766 w 3733877"/>
                <a:gd name="connsiteY17" fmla="*/ 87413 h 2821086"/>
                <a:gd name="connsiteX18" fmla="*/ 1002505 w 3733877"/>
                <a:gd name="connsiteY18" fmla="*/ 156470 h 2821086"/>
                <a:gd name="connsiteX19" fmla="*/ 850105 w 3733877"/>
                <a:gd name="connsiteY19" fmla="*/ 99320 h 2821086"/>
                <a:gd name="connsiteX20" fmla="*/ 666749 w 3733877"/>
                <a:gd name="connsiteY20" fmla="*/ 4071 h 2821086"/>
                <a:gd name="connsiteX21" fmla="*/ 502443 w 3733877"/>
                <a:gd name="connsiteY21" fmla="*/ 37407 h 2821086"/>
                <a:gd name="connsiteX22" fmla="*/ 338137 w 3733877"/>
                <a:gd name="connsiteY22" fmla="*/ 273151 h 2821086"/>
                <a:gd name="connsiteX23" fmla="*/ 0 w 3733877"/>
                <a:gd name="connsiteY23" fmla="*/ 608908 h 2821086"/>
                <a:gd name="connsiteX0" fmla="*/ 3690932 w 3733877"/>
                <a:gd name="connsiteY0" fmla="*/ 2821086 h 2821086"/>
                <a:gd name="connsiteX1" fmla="*/ 3733794 w 3733877"/>
                <a:gd name="connsiteY1" fmla="*/ 2625823 h 2821086"/>
                <a:gd name="connsiteX2" fmla="*/ 3700457 w 3733877"/>
                <a:gd name="connsiteY2" fmla="*/ 2378173 h 2821086"/>
                <a:gd name="connsiteX3" fmla="*/ 3652832 w 3733877"/>
                <a:gd name="connsiteY3" fmla="*/ 2190054 h 2821086"/>
                <a:gd name="connsiteX4" fmla="*/ 3633782 w 3733877"/>
                <a:gd name="connsiteY4" fmla="*/ 1975742 h 2821086"/>
                <a:gd name="connsiteX5" fmla="*/ 3559962 w 3733877"/>
                <a:gd name="connsiteY5" fmla="*/ 1687610 h 2821086"/>
                <a:gd name="connsiteX6" fmla="*/ 3455189 w 3733877"/>
                <a:gd name="connsiteY6" fmla="*/ 1347092 h 2821086"/>
                <a:gd name="connsiteX7" fmla="*/ 3148009 w 3733877"/>
                <a:gd name="connsiteY7" fmla="*/ 968474 h 2821086"/>
                <a:gd name="connsiteX8" fmla="*/ 2947983 w 3733877"/>
                <a:gd name="connsiteY8" fmla="*/ 630337 h 2821086"/>
                <a:gd name="connsiteX9" fmla="*/ 2793202 w 3733877"/>
                <a:gd name="connsiteY9" fmla="*/ 556520 h 2821086"/>
                <a:gd name="connsiteX10" fmla="*/ 2390772 w 3733877"/>
                <a:gd name="connsiteY10" fmla="*/ 149326 h 2821086"/>
                <a:gd name="connsiteX11" fmla="*/ 2045490 w 3733877"/>
                <a:gd name="connsiteY11" fmla="*/ 301725 h 2821086"/>
                <a:gd name="connsiteX12" fmla="*/ 1940716 w 3733877"/>
                <a:gd name="connsiteY12" fmla="*/ 301725 h 2821086"/>
                <a:gd name="connsiteX13" fmla="*/ 1859753 w 3733877"/>
                <a:gd name="connsiteY13" fmla="*/ 268388 h 2821086"/>
                <a:gd name="connsiteX14" fmla="*/ 1635916 w 3733877"/>
                <a:gd name="connsiteY14" fmla="*/ 199332 h 2821086"/>
                <a:gd name="connsiteX15" fmla="*/ 1569242 w 3733877"/>
                <a:gd name="connsiteY15" fmla="*/ 113607 h 2821086"/>
                <a:gd name="connsiteX16" fmla="*/ 1388264 w 3733877"/>
                <a:gd name="connsiteY16" fmla="*/ 87412 h 2821086"/>
                <a:gd name="connsiteX17" fmla="*/ 1197766 w 3733877"/>
                <a:gd name="connsiteY17" fmla="*/ 87413 h 2821086"/>
                <a:gd name="connsiteX18" fmla="*/ 1002505 w 3733877"/>
                <a:gd name="connsiteY18" fmla="*/ 156470 h 2821086"/>
                <a:gd name="connsiteX19" fmla="*/ 850105 w 3733877"/>
                <a:gd name="connsiteY19" fmla="*/ 99320 h 2821086"/>
                <a:gd name="connsiteX20" fmla="*/ 666749 w 3733877"/>
                <a:gd name="connsiteY20" fmla="*/ 4071 h 2821086"/>
                <a:gd name="connsiteX21" fmla="*/ 502443 w 3733877"/>
                <a:gd name="connsiteY21" fmla="*/ 37407 h 2821086"/>
                <a:gd name="connsiteX22" fmla="*/ 338137 w 3733877"/>
                <a:gd name="connsiteY22" fmla="*/ 273151 h 2821086"/>
                <a:gd name="connsiteX23" fmla="*/ 178595 w 3733877"/>
                <a:gd name="connsiteY23" fmla="*/ 492226 h 2821086"/>
                <a:gd name="connsiteX24" fmla="*/ 0 w 3733877"/>
                <a:gd name="connsiteY24" fmla="*/ 608908 h 2821086"/>
                <a:gd name="connsiteX0" fmla="*/ 3704161 w 3747106"/>
                <a:gd name="connsiteY0" fmla="*/ 2821086 h 2821086"/>
                <a:gd name="connsiteX1" fmla="*/ 3747023 w 3747106"/>
                <a:gd name="connsiteY1" fmla="*/ 2625823 h 2821086"/>
                <a:gd name="connsiteX2" fmla="*/ 3713686 w 3747106"/>
                <a:gd name="connsiteY2" fmla="*/ 2378173 h 2821086"/>
                <a:gd name="connsiteX3" fmla="*/ 3666061 w 3747106"/>
                <a:gd name="connsiteY3" fmla="*/ 2190054 h 2821086"/>
                <a:gd name="connsiteX4" fmla="*/ 3647011 w 3747106"/>
                <a:gd name="connsiteY4" fmla="*/ 1975742 h 2821086"/>
                <a:gd name="connsiteX5" fmla="*/ 3573191 w 3747106"/>
                <a:gd name="connsiteY5" fmla="*/ 1687610 h 2821086"/>
                <a:gd name="connsiteX6" fmla="*/ 3468418 w 3747106"/>
                <a:gd name="connsiteY6" fmla="*/ 1347092 h 2821086"/>
                <a:gd name="connsiteX7" fmla="*/ 3161238 w 3747106"/>
                <a:gd name="connsiteY7" fmla="*/ 968474 h 2821086"/>
                <a:gd name="connsiteX8" fmla="*/ 2961212 w 3747106"/>
                <a:gd name="connsiteY8" fmla="*/ 630337 h 2821086"/>
                <a:gd name="connsiteX9" fmla="*/ 2806431 w 3747106"/>
                <a:gd name="connsiteY9" fmla="*/ 556520 h 2821086"/>
                <a:gd name="connsiteX10" fmla="*/ 2404001 w 3747106"/>
                <a:gd name="connsiteY10" fmla="*/ 149326 h 2821086"/>
                <a:gd name="connsiteX11" fmla="*/ 2058719 w 3747106"/>
                <a:gd name="connsiteY11" fmla="*/ 301725 h 2821086"/>
                <a:gd name="connsiteX12" fmla="*/ 1953945 w 3747106"/>
                <a:gd name="connsiteY12" fmla="*/ 301725 h 2821086"/>
                <a:gd name="connsiteX13" fmla="*/ 1872982 w 3747106"/>
                <a:gd name="connsiteY13" fmla="*/ 268388 h 2821086"/>
                <a:gd name="connsiteX14" fmla="*/ 1649145 w 3747106"/>
                <a:gd name="connsiteY14" fmla="*/ 199332 h 2821086"/>
                <a:gd name="connsiteX15" fmla="*/ 1582471 w 3747106"/>
                <a:gd name="connsiteY15" fmla="*/ 113607 h 2821086"/>
                <a:gd name="connsiteX16" fmla="*/ 1401493 w 3747106"/>
                <a:gd name="connsiteY16" fmla="*/ 87412 h 2821086"/>
                <a:gd name="connsiteX17" fmla="*/ 1210995 w 3747106"/>
                <a:gd name="connsiteY17" fmla="*/ 87413 h 2821086"/>
                <a:gd name="connsiteX18" fmla="*/ 1015734 w 3747106"/>
                <a:gd name="connsiteY18" fmla="*/ 156470 h 2821086"/>
                <a:gd name="connsiteX19" fmla="*/ 863334 w 3747106"/>
                <a:gd name="connsiteY19" fmla="*/ 99320 h 2821086"/>
                <a:gd name="connsiteX20" fmla="*/ 679978 w 3747106"/>
                <a:gd name="connsiteY20" fmla="*/ 4071 h 2821086"/>
                <a:gd name="connsiteX21" fmla="*/ 515672 w 3747106"/>
                <a:gd name="connsiteY21" fmla="*/ 37407 h 2821086"/>
                <a:gd name="connsiteX22" fmla="*/ 351366 w 3747106"/>
                <a:gd name="connsiteY22" fmla="*/ 273151 h 2821086"/>
                <a:gd name="connsiteX23" fmla="*/ 191824 w 3747106"/>
                <a:gd name="connsiteY23" fmla="*/ 492226 h 2821086"/>
                <a:gd name="connsiteX24" fmla="*/ 13229 w 3747106"/>
                <a:gd name="connsiteY24" fmla="*/ 608908 h 2821086"/>
                <a:gd name="connsiteX25" fmla="*/ 13230 w 3747106"/>
                <a:gd name="connsiteY25" fmla="*/ 606526 h 2821086"/>
                <a:gd name="connsiteX0" fmla="*/ 3898099 w 3941044"/>
                <a:gd name="connsiteY0" fmla="*/ 2821086 h 2821086"/>
                <a:gd name="connsiteX1" fmla="*/ 3940961 w 3941044"/>
                <a:gd name="connsiteY1" fmla="*/ 2625823 h 2821086"/>
                <a:gd name="connsiteX2" fmla="*/ 3907624 w 3941044"/>
                <a:gd name="connsiteY2" fmla="*/ 2378173 h 2821086"/>
                <a:gd name="connsiteX3" fmla="*/ 3859999 w 3941044"/>
                <a:gd name="connsiteY3" fmla="*/ 2190054 h 2821086"/>
                <a:gd name="connsiteX4" fmla="*/ 3840949 w 3941044"/>
                <a:gd name="connsiteY4" fmla="*/ 1975742 h 2821086"/>
                <a:gd name="connsiteX5" fmla="*/ 3767129 w 3941044"/>
                <a:gd name="connsiteY5" fmla="*/ 1687610 h 2821086"/>
                <a:gd name="connsiteX6" fmla="*/ 3662356 w 3941044"/>
                <a:gd name="connsiteY6" fmla="*/ 1347092 h 2821086"/>
                <a:gd name="connsiteX7" fmla="*/ 3355176 w 3941044"/>
                <a:gd name="connsiteY7" fmla="*/ 968474 h 2821086"/>
                <a:gd name="connsiteX8" fmla="*/ 3155150 w 3941044"/>
                <a:gd name="connsiteY8" fmla="*/ 630337 h 2821086"/>
                <a:gd name="connsiteX9" fmla="*/ 3000369 w 3941044"/>
                <a:gd name="connsiteY9" fmla="*/ 556520 h 2821086"/>
                <a:gd name="connsiteX10" fmla="*/ 2597939 w 3941044"/>
                <a:gd name="connsiteY10" fmla="*/ 149326 h 2821086"/>
                <a:gd name="connsiteX11" fmla="*/ 2252657 w 3941044"/>
                <a:gd name="connsiteY11" fmla="*/ 301725 h 2821086"/>
                <a:gd name="connsiteX12" fmla="*/ 2147883 w 3941044"/>
                <a:gd name="connsiteY12" fmla="*/ 301725 h 2821086"/>
                <a:gd name="connsiteX13" fmla="*/ 2066920 w 3941044"/>
                <a:gd name="connsiteY13" fmla="*/ 268388 h 2821086"/>
                <a:gd name="connsiteX14" fmla="*/ 1843083 w 3941044"/>
                <a:gd name="connsiteY14" fmla="*/ 199332 h 2821086"/>
                <a:gd name="connsiteX15" fmla="*/ 1776409 w 3941044"/>
                <a:gd name="connsiteY15" fmla="*/ 113607 h 2821086"/>
                <a:gd name="connsiteX16" fmla="*/ 1595431 w 3941044"/>
                <a:gd name="connsiteY16" fmla="*/ 87412 h 2821086"/>
                <a:gd name="connsiteX17" fmla="*/ 1404933 w 3941044"/>
                <a:gd name="connsiteY17" fmla="*/ 87413 h 2821086"/>
                <a:gd name="connsiteX18" fmla="*/ 1209672 w 3941044"/>
                <a:gd name="connsiteY18" fmla="*/ 156470 h 2821086"/>
                <a:gd name="connsiteX19" fmla="*/ 1057272 w 3941044"/>
                <a:gd name="connsiteY19" fmla="*/ 99320 h 2821086"/>
                <a:gd name="connsiteX20" fmla="*/ 873916 w 3941044"/>
                <a:gd name="connsiteY20" fmla="*/ 4071 h 2821086"/>
                <a:gd name="connsiteX21" fmla="*/ 709610 w 3941044"/>
                <a:gd name="connsiteY21" fmla="*/ 37407 h 2821086"/>
                <a:gd name="connsiteX22" fmla="*/ 545304 w 3941044"/>
                <a:gd name="connsiteY22" fmla="*/ 273151 h 2821086"/>
                <a:gd name="connsiteX23" fmla="*/ 385762 w 3941044"/>
                <a:gd name="connsiteY23" fmla="*/ 492226 h 2821086"/>
                <a:gd name="connsiteX24" fmla="*/ 207167 w 3941044"/>
                <a:gd name="connsiteY24" fmla="*/ 608908 h 2821086"/>
                <a:gd name="connsiteX25" fmla="*/ 0 w 3941044"/>
                <a:gd name="connsiteY25" fmla="*/ 687488 h 2821086"/>
                <a:gd name="connsiteX0" fmla="*/ 3895718 w 3938663"/>
                <a:gd name="connsiteY0" fmla="*/ 2821086 h 2821086"/>
                <a:gd name="connsiteX1" fmla="*/ 3938580 w 3938663"/>
                <a:gd name="connsiteY1" fmla="*/ 2625823 h 2821086"/>
                <a:gd name="connsiteX2" fmla="*/ 3905243 w 3938663"/>
                <a:gd name="connsiteY2" fmla="*/ 2378173 h 2821086"/>
                <a:gd name="connsiteX3" fmla="*/ 3857618 w 3938663"/>
                <a:gd name="connsiteY3" fmla="*/ 2190054 h 2821086"/>
                <a:gd name="connsiteX4" fmla="*/ 3838568 w 3938663"/>
                <a:gd name="connsiteY4" fmla="*/ 1975742 h 2821086"/>
                <a:gd name="connsiteX5" fmla="*/ 3764748 w 3938663"/>
                <a:gd name="connsiteY5" fmla="*/ 1687610 h 2821086"/>
                <a:gd name="connsiteX6" fmla="*/ 3659975 w 3938663"/>
                <a:gd name="connsiteY6" fmla="*/ 1347092 h 2821086"/>
                <a:gd name="connsiteX7" fmla="*/ 3352795 w 3938663"/>
                <a:gd name="connsiteY7" fmla="*/ 968474 h 2821086"/>
                <a:gd name="connsiteX8" fmla="*/ 3152769 w 3938663"/>
                <a:gd name="connsiteY8" fmla="*/ 630337 h 2821086"/>
                <a:gd name="connsiteX9" fmla="*/ 2997988 w 3938663"/>
                <a:gd name="connsiteY9" fmla="*/ 556520 h 2821086"/>
                <a:gd name="connsiteX10" fmla="*/ 2595558 w 3938663"/>
                <a:gd name="connsiteY10" fmla="*/ 149326 h 2821086"/>
                <a:gd name="connsiteX11" fmla="*/ 2250276 w 3938663"/>
                <a:gd name="connsiteY11" fmla="*/ 301725 h 2821086"/>
                <a:gd name="connsiteX12" fmla="*/ 2145502 w 3938663"/>
                <a:gd name="connsiteY12" fmla="*/ 301725 h 2821086"/>
                <a:gd name="connsiteX13" fmla="*/ 2064539 w 3938663"/>
                <a:gd name="connsiteY13" fmla="*/ 268388 h 2821086"/>
                <a:gd name="connsiteX14" fmla="*/ 1840702 w 3938663"/>
                <a:gd name="connsiteY14" fmla="*/ 199332 h 2821086"/>
                <a:gd name="connsiteX15" fmla="*/ 1774028 w 3938663"/>
                <a:gd name="connsiteY15" fmla="*/ 113607 h 2821086"/>
                <a:gd name="connsiteX16" fmla="*/ 1593050 w 3938663"/>
                <a:gd name="connsiteY16" fmla="*/ 87412 h 2821086"/>
                <a:gd name="connsiteX17" fmla="*/ 1402552 w 3938663"/>
                <a:gd name="connsiteY17" fmla="*/ 87413 h 2821086"/>
                <a:gd name="connsiteX18" fmla="*/ 1207291 w 3938663"/>
                <a:gd name="connsiteY18" fmla="*/ 156470 h 2821086"/>
                <a:gd name="connsiteX19" fmla="*/ 1054891 w 3938663"/>
                <a:gd name="connsiteY19" fmla="*/ 99320 h 2821086"/>
                <a:gd name="connsiteX20" fmla="*/ 871535 w 3938663"/>
                <a:gd name="connsiteY20" fmla="*/ 4071 h 2821086"/>
                <a:gd name="connsiteX21" fmla="*/ 707229 w 3938663"/>
                <a:gd name="connsiteY21" fmla="*/ 37407 h 2821086"/>
                <a:gd name="connsiteX22" fmla="*/ 542923 w 3938663"/>
                <a:gd name="connsiteY22" fmla="*/ 273151 h 2821086"/>
                <a:gd name="connsiteX23" fmla="*/ 383381 w 3938663"/>
                <a:gd name="connsiteY23" fmla="*/ 492226 h 2821086"/>
                <a:gd name="connsiteX24" fmla="*/ 204786 w 3938663"/>
                <a:gd name="connsiteY24" fmla="*/ 608908 h 2821086"/>
                <a:gd name="connsiteX25" fmla="*/ 0 w 3938663"/>
                <a:gd name="connsiteY25" fmla="*/ 718445 h 2821086"/>
                <a:gd name="connsiteX0" fmla="*/ 3910220 w 3953165"/>
                <a:gd name="connsiteY0" fmla="*/ 2821086 h 2821086"/>
                <a:gd name="connsiteX1" fmla="*/ 3953082 w 3953165"/>
                <a:gd name="connsiteY1" fmla="*/ 2625823 h 2821086"/>
                <a:gd name="connsiteX2" fmla="*/ 3919745 w 3953165"/>
                <a:gd name="connsiteY2" fmla="*/ 2378173 h 2821086"/>
                <a:gd name="connsiteX3" fmla="*/ 3872120 w 3953165"/>
                <a:gd name="connsiteY3" fmla="*/ 2190054 h 2821086"/>
                <a:gd name="connsiteX4" fmla="*/ 3853070 w 3953165"/>
                <a:gd name="connsiteY4" fmla="*/ 1975742 h 2821086"/>
                <a:gd name="connsiteX5" fmla="*/ 3779250 w 3953165"/>
                <a:gd name="connsiteY5" fmla="*/ 1687610 h 2821086"/>
                <a:gd name="connsiteX6" fmla="*/ 3674477 w 3953165"/>
                <a:gd name="connsiteY6" fmla="*/ 1347092 h 2821086"/>
                <a:gd name="connsiteX7" fmla="*/ 3367297 w 3953165"/>
                <a:gd name="connsiteY7" fmla="*/ 968474 h 2821086"/>
                <a:gd name="connsiteX8" fmla="*/ 3167271 w 3953165"/>
                <a:gd name="connsiteY8" fmla="*/ 630337 h 2821086"/>
                <a:gd name="connsiteX9" fmla="*/ 3012490 w 3953165"/>
                <a:gd name="connsiteY9" fmla="*/ 556520 h 2821086"/>
                <a:gd name="connsiteX10" fmla="*/ 2610060 w 3953165"/>
                <a:gd name="connsiteY10" fmla="*/ 149326 h 2821086"/>
                <a:gd name="connsiteX11" fmla="*/ 2264778 w 3953165"/>
                <a:gd name="connsiteY11" fmla="*/ 301725 h 2821086"/>
                <a:gd name="connsiteX12" fmla="*/ 2160004 w 3953165"/>
                <a:gd name="connsiteY12" fmla="*/ 301725 h 2821086"/>
                <a:gd name="connsiteX13" fmla="*/ 2079041 w 3953165"/>
                <a:gd name="connsiteY13" fmla="*/ 268388 h 2821086"/>
                <a:gd name="connsiteX14" fmla="*/ 1855204 w 3953165"/>
                <a:gd name="connsiteY14" fmla="*/ 199332 h 2821086"/>
                <a:gd name="connsiteX15" fmla="*/ 1788530 w 3953165"/>
                <a:gd name="connsiteY15" fmla="*/ 113607 h 2821086"/>
                <a:gd name="connsiteX16" fmla="*/ 1607552 w 3953165"/>
                <a:gd name="connsiteY16" fmla="*/ 87412 h 2821086"/>
                <a:gd name="connsiteX17" fmla="*/ 1417054 w 3953165"/>
                <a:gd name="connsiteY17" fmla="*/ 87413 h 2821086"/>
                <a:gd name="connsiteX18" fmla="*/ 1221793 w 3953165"/>
                <a:gd name="connsiteY18" fmla="*/ 156470 h 2821086"/>
                <a:gd name="connsiteX19" fmla="*/ 1069393 w 3953165"/>
                <a:gd name="connsiteY19" fmla="*/ 99320 h 2821086"/>
                <a:gd name="connsiteX20" fmla="*/ 886037 w 3953165"/>
                <a:gd name="connsiteY20" fmla="*/ 4071 h 2821086"/>
                <a:gd name="connsiteX21" fmla="*/ 721731 w 3953165"/>
                <a:gd name="connsiteY21" fmla="*/ 37407 h 2821086"/>
                <a:gd name="connsiteX22" fmla="*/ 557425 w 3953165"/>
                <a:gd name="connsiteY22" fmla="*/ 273151 h 2821086"/>
                <a:gd name="connsiteX23" fmla="*/ 397883 w 3953165"/>
                <a:gd name="connsiteY23" fmla="*/ 492226 h 2821086"/>
                <a:gd name="connsiteX24" fmla="*/ 219288 w 3953165"/>
                <a:gd name="connsiteY24" fmla="*/ 608908 h 2821086"/>
                <a:gd name="connsiteX25" fmla="*/ 14502 w 3953165"/>
                <a:gd name="connsiteY25" fmla="*/ 718445 h 2821086"/>
                <a:gd name="connsiteX26" fmla="*/ 16883 w 3953165"/>
                <a:gd name="connsiteY26" fmla="*/ 716064 h 2821086"/>
                <a:gd name="connsiteX0" fmla="*/ 4093363 w 4136308"/>
                <a:gd name="connsiteY0" fmla="*/ 2821086 h 2821086"/>
                <a:gd name="connsiteX1" fmla="*/ 4136225 w 4136308"/>
                <a:gd name="connsiteY1" fmla="*/ 2625823 h 2821086"/>
                <a:gd name="connsiteX2" fmla="*/ 4102888 w 4136308"/>
                <a:gd name="connsiteY2" fmla="*/ 2378173 h 2821086"/>
                <a:gd name="connsiteX3" fmla="*/ 4055263 w 4136308"/>
                <a:gd name="connsiteY3" fmla="*/ 2190054 h 2821086"/>
                <a:gd name="connsiteX4" fmla="*/ 4036213 w 4136308"/>
                <a:gd name="connsiteY4" fmla="*/ 1975742 h 2821086"/>
                <a:gd name="connsiteX5" fmla="*/ 3962393 w 4136308"/>
                <a:gd name="connsiteY5" fmla="*/ 1687610 h 2821086"/>
                <a:gd name="connsiteX6" fmla="*/ 3857620 w 4136308"/>
                <a:gd name="connsiteY6" fmla="*/ 1347092 h 2821086"/>
                <a:gd name="connsiteX7" fmla="*/ 3550440 w 4136308"/>
                <a:gd name="connsiteY7" fmla="*/ 968474 h 2821086"/>
                <a:gd name="connsiteX8" fmla="*/ 3350414 w 4136308"/>
                <a:gd name="connsiteY8" fmla="*/ 630337 h 2821086"/>
                <a:gd name="connsiteX9" fmla="*/ 3195633 w 4136308"/>
                <a:gd name="connsiteY9" fmla="*/ 556520 h 2821086"/>
                <a:gd name="connsiteX10" fmla="*/ 2793203 w 4136308"/>
                <a:gd name="connsiteY10" fmla="*/ 149326 h 2821086"/>
                <a:gd name="connsiteX11" fmla="*/ 2447921 w 4136308"/>
                <a:gd name="connsiteY11" fmla="*/ 301725 h 2821086"/>
                <a:gd name="connsiteX12" fmla="*/ 2343147 w 4136308"/>
                <a:gd name="connsiteY12" fmla="*/ 301725 h 2821086"/>
                <a:gd name="connsiteX13" fmla="*/ 2262184 w 4136308"/>
                <a:gd name="connsiteY13" fmla="*/ 268388 h 2821086"/>
                <a:gd name="connsiteX14" fmla="*/ 2038347 w 4136308"/>
                <a:gd name="connsiteY14" fmla="*/ 199332 h 2821086"/>
                <a:gd name="connsiteX15" fmla="*/ 1971673 w 4136308"/>
                <a:gd name="connsiteY15" fmla="*/ 113607 h 2821086"/>
                <a:gd name="connsiteX16" fmla="*/ 1790695 w 4136308"/>
                <a:gd name="connsiteY16" fmla="*/ 87412 h 2821086"/>
                <a:gd name="connsiteX17" fmla="*/ 1600197 w 4136308"/>
                <a:gd name="connsiteY17" fmla="*/ 87413 h 2821086"/>
                <a:gd name="connsiteX18" fmla="*/ 1404936 w 4136308"/>
                <a:gd name="connsiteY18" fmla="*/ 156470 h 2821086"/>
                <a:gd name="connsiteX19" fmla="*/ 1252536 w 4136308"/>
                <a:gd name="connsiteY19" fmla="*/ 99320 h 2821086"/>
                <a:gd name="connsiteX20" fmla="*/ 1069180 w 4136308"/>
                <a:gd name="connsiteY20" fmla="*/ 4071 h 2821086"/>
                <a:gd name="connsiteX21" fmla="*/ 904874 w 4136308"/>
                <a:gd name="connsiteY21" fmla="*/ 37407 h 2821086"/>
                <a:gd name="connsiteX22" fmla="*/ 740568 w 4136308"/>
                <a:gd name="connsiteY22" fmla="*/ 273151 h 2821086"/>
                <a:gd name="connsiteX23" fmla="*/ 581026 w 4136308"/>
                <a:gd name="connsiteY23" fmla="*/ 492226 h 2821086"/>
                <a:gd name="connsiteX24" fmla="*/ 402431 w 4136308"/>
                <a:gd name="connsiteY24" fmla="*/ 608908 h 2821086"/>
                <a:gd name="connsiteX25" fmla="*/ 197645 w 4136308"/>
                <a:gd name="connsiteY25" fmla="*/ 718445 h 2821086"/>
                <a:gd name="connsiteX26" fmla="*/ 1 w 4136308"/>
                <a:gd name="connsiteY26" fmla="*/ 727971 h 2821086"/>
                <a:gd name="connsiteX0" fmla="*/ 4101630 w 4144575"/>
                <a:gd name="connsiteY0" fmla="*/ 2821086 h 2821086"/>
                <a:gd name="connsiteX1" fmla="*/ 4144492 w 4144575"/>
                <a:gd name="connsiteY1" fmla="*/ 2625823 h 2821086"/>
                <a:gd name="connsiteX2" fmla="*/ 4111155 w 4144575"/>
                <a:gd name="connsiteY2" fmla="*/ 2378173 h 2821086"/>
                <a:gd name="connsiteX3" fmla="*/ 4063530 w 4144575"/>
                <a:gd name="connsiteY3" fmla="*/ 2190054 h 2821086"/>
                <a:gd name="connsiteX4" fmla="*/ 4044480 w 4144575"/>
                <a:gd name="connsiteY4" fmla="*/ 1975742 h 2821086"/>
                <a:gd name="connsiteX5" fmla="*/ 3970660 w 4144575"/>
                <a:gd name="connsiteY5" fmla="*/ 1687610 h 2821086"/>
                <a:gd name="connsiteX6" fmla="*/ 3865887 w 4144575"/>
                <a:gd name="connsiteY6" fmla="*/ 1347092 h 2821086"/>
                <a:gd name="connsiteX7" fmla="*/ 3558707 w 4144575"/>
                <a:gd name="connsiteY7" fmla="*/ 968474 h 2821086"/>
                <a:gd name="connsiteX8" fmla="*/ 3358681 w 4144575"/>
                <a:gd name="connsiteY8" fmla="*/ 630337 h 2821086"/>
                <a:gd name="connsiteX9" fmla="*/ 3203900 w 4144575"/>
                <a:gd name="connsiteY9" fmla="*/ 556520 h 2821086"/>
                <a:gd name="connsiteX10" fmla="*/ 2801470 w 4144575"/>
                <a:gd name="connsiteY10" fmla="*/ 149326 h 2821086"/>
                <a:gd name="connsiteX11" fmla="*/ 2456188 w 4144575"/>
                <a:gd name="connsiteY11" fmla="*/ 301725 h 2821086"/>
                <a:gd name="connsiteX12" fmla="*/ 2351414 w 4144575"/>
                <a:gd name="connsiteY12" fmla="*/ 301725 h 2821086"/>
                <a:gd name="connsiteX13" fmla="*/ 2270451 w 4144575"/>
                <a:gd name="connsiteY13" fmla="*/ 268388 h 2821086"/>
                <a:gd name="connsiteX14" fmla="*/ 2046614 w 4144575"/>
                <a:gd name="connsiteY14" fmla="*/ 199332 h 2821086"/>
                <a:gd name="connsiteX15" fmla="*/ 1979940 w 4144575"/>
                <a:gd name="connsiteY15" fmla="*/ 113607 h 2821086"/>
                <a:gd name="connsiteX16" fmla="*/ 1798962 w 4144575"/>
                <a:gd name="connsiteY16" fmla="*/ 87412 h 2821086"/>
                <a:gd name="connsiteX17" fmla="*/ 1608464 w 4144575"/>
                <a:gd name="connsiteY17" fmla="*/ 87413 h 2821086"/>
                <a:gd name="connsiteX18" fmla="*/ 1413203 w 4144575"/>
                <a:gd name="connsiteY18" fmla="*/ 156470 h 2821086"/>
                <a:gd name="connsiteX19" fmla="*/ 1260803 w 4144575"/>
                <a:gd name="connsiteY19" fmla="*/ 99320 h 2821086"/>
                <a:gd name="connsiteX20" fmla="*/ 1077447 w 4144575"/>
                <a:gd name="connsiteY20" fmla="*/ 4071 h 2821086"/>
                <a:gd name="connsiteX21" fmla="*/ 913141 w 4144575"/>
                <a:gd name="connsiteY21" fmla="*/ 37407 h 2821086"/>
                <a:gd name="connsiteX22" fmla="*/ 748835 w 4144575"/>
                <a:gd name="connsiteY22" fmla="*/ 273151 h 2821086"/>
                <a:gd name="connsiteX23" fmla="*/ 589293 w 4144575"/>
                <a:gd name="connsiteY23" fmla="*/ 492226 h 2821086"/>
                <a:gd name="connsiteX24" fmla="*/ 410698 w 4144575"/>
                <a:gd name="connsiteY24" fmla="*/ 608908 h 2821086"/>
                <a:gd name="connsiteX25" fmla="*/ 205912 w 4144575"/>
                <a:gd name="connsiteY25" fmla="*/ 718445 h 2821086"/>
                <a:gd name="connsiteX26" fmla="*/ 8268 w 4144575"/>
                <a:gd name="connsiteY26" fmla="*/ 727971 h 2821086"/>
                <a:gd name="connsiteX0" fmla="*/ 4093362 w 4136307"/>
                <a:gd name="connsiteY0" fmla="*/ 2821086 h 2821086"/>
                <a:gd name="connsiteX1" fmla="*/ 4136224 w 4136307"/>
                <a:gd name="connsiteY1" fmla="*/ 2625823 h 2821086"/>
                <a:gd name="connsiteX2" fmla="*/ 4102887 w 4136307"/>
                <a:gd name="connsiteY2" fmla="*/ 2378173 h 2821086"/>
                <a:gd name="connsiteX3" fmla="*/ 4055262 w 4136307"/>
                <a:gd name="connsiteY3" fmla="*/ 2190054 h 2821086"/>
                <a:gd name="connsiteX4" fmla="*/ 4036212 w 4136307"/>
                <a:gd name="connsiteY4" fmla="*/ 1975742 h 2821086"/>
                <a:gd name="connsiteX5" fmla="*/ 3962392 w 4136307"/>
                <a:gd name="connsiteY5" fmla="*/ 1687610 h 2821086"/>
                <a:gd name="connsiteX6" fmla="*/ 3857619 w 4136307"/>
                <a:gd name="connsiteY6" fmla="*/ 1347092 h 2821086"/>
                <a:gd name="connsiteX7" fmla="*/ 3550439 w 4136307"/>
                <a:gd name="connsiteY7" fmla="*/ 968474 h 2821086"/>
                <a:gd name="connsiteX8" fmla="*/ 3350413 w 4136307"/>
                <a:gd name="connsiteY8" fmla="*/ 630337 h 2821086"/>
                <a:gd name="connsiteX9" fmla="*/ 3195632 w 4136307"/>
                <a:gd name="connsiteY9" fmla="*/ 556520 h 2821086"/>
                <a:gd name="connsiteX10" fmla="*/ 2793202 w 4136307"/>
                <a:gd name="connsiteY10" fmla="*/ 149326 h 2821086"/>
                <a:gd name="connsiteX11" fmla="*/ 2447920 w 4136307"/>
                <a:gd name="connsiteY11" fmla="*/ 301725 h 2821086"/>
                <a:gd name="connsiteX12" fmla="*/ 2343146 w 4136307"/>
                <a:gd name="connsiteY12" fmla="*/ 301725 h 2821086"/>
                <a:gd name="connsiteX13" fmla="*/ 2262183 w 4136307"/>
                <a:gd name="connsiteY13" fmla="*/ 268388 h 2821086"/>
                <a:gd name="connsiteX14" fmla="*/ 2038346 w 4136307"/>
                <a:gd name="connsiteY14" fmla="*/ 199332 h 2821086"/>
                <a:gd name="connsiteX15" fmla="*/ 1971672 w 4136307"/>
                <a:gd name="connsiteY15" fmla="*/ 113607 h 2821086"/>
                <a:gd name="connsiteX16" fmla="*/ 1790694 w 4136307"/>
                <a:gd name="connsiteY16" fmla="*/ 87412 h 2821086"/>
                <a:gd name="connsiteX17" fmla="*/ 1600196 w 4136307"/>
                <a:gd name="connsiteY17" fmla="*/ 87413 h 2821086"/>
                <a:gd name="connsiteX18" fmla="*/ 1404935 w 4136307"/>
                <a:gd name="connsiteY18" fmla="*/ 156470 h 2821086"/>
                <a:gd name="connsiteX19" fmla="*/ 1252535 w 4136307"/>
                <a:gd name="connsiteY19" fmla="*/ 99320 h 2821086"/>
                <a:gd name="connsiteX20" fmla="*/ 1069179 w 4136307"/>
                <a:gd name="connsiteY20" fmla="*/ 4071 h 2821086"/>
                <a:gd name="connsiteX21" fmla="*/ 904873 w 4136307"/>
                <a:gd name="connsiteY21" fmla="*/ 37407 h 2821086"/>
                <a:gd name="connsiteX22" fmla="*/ 740567 w 4136307"/>
                <a:gd name="connsiteY22" fmla="*/ 273151 h 2821086"/>
                <a:gd name="connsiteX23" fmla="*/ 581025 w 4136307"/>
                <a:gd name="connsiteY23" fmla="*/ 492226 h 2821086"/>
                <a:gd name="connsiteX24" fmla="*/ 402430 w 4136307"/>
                <a:gd name="connsiteY24" fmla="*/ 608908 h 2821086"/>
                <a:gd name="connsiteX25" fmla="*/ 197644 w 4136307"/>
                <a:gd name="connsiteY25" fmla="*/ 718445 h 2821086"/>
                <a:gd name="connsiteX26" fmla="*/ 85726 w 4136307"/>
                <a:gd name="connsiteY26" fmla="*/ 720826 h 2821086"/>
                <a:gd name="connsiteX27" fmla="*/ 0 w 4136307"/>
                <a:gd name="connsiteY27" fmla="*/ 727971 h 2821086"/>
                <a:gd name="connsiteX0" fmla="*/ 4093362 w 4136307"/>
                <a:gd name="connsiteY0" fmla="*/ 2821086 h 2821086"/>
                <a:gd name="connsiteX1" fmla="*/ 4136224 w 4136307"/>
                <a:gd name="connsiteY1" fmla="*/ 2625823 h 2821086"/>
                <a:gd name="connsiteX2" fmla="*/ 4102887 w 4136307"/>
                <a:gd name="connsiteY2" fmla="*/ 2378173 h 2821086"/>
                <a:gd name="connsiteX3" fmla="*/ 4055262 w 4136307"/>
                <a:gd name="connsiteY3" fmla="*/ 2190054 h 2821086"/>
                <a:gd name="connsiteX4" fmla="*/ 4036212 w 4136307"/>
                <a:gd name="connsiteY4" fmla="*/ 1975742 h 2821086"/>
                <a:gd name="connsiteX5" fmla="*/ 3962392 w 4136307"/>
                <a:gd name="connsiteY5" fmla="*/ 1687610 h 2821086"/>
                <a:gd name="connsiteX6" fmla="*/ 3857619 w 4136307"/>
                <a:gd name="connsiteY6" fmla="*/ 1347092 h 2821086"/>
                <a:gd name="connsiteX7" fmla="*/ 3550439 w 4136307"/>
                <a:gd name="connsiteY7" fmla="*/ 968474 h 2821086"/>
                <a:gd name="connsiteX8" fmla="*/ 3350413 w 4136307"/>
                <a:gd name="connsiteY8" fmla="*/ 630337 h 2821086"/>
                <a:gd name="connsiteX9" fmla="*/ 3195632 w 4136307"/>
                <a:gd name="connsiteY9" fmla="*/ 556520 h 2821086"/>
                <a:gd name="connsiteX10" fmla="*/ 2793202 w 4136307"/>
                <a:gd name="connsiteY10" fmla="*/ 149326 h 2821086"/>
                <a:gd name="connsiteX11" fmla="*/ 2447920 w 4136307"/>
                <a:gd name="connsiteY11" fmla="*/ 301725 h 2821086"/>
                <a:gd name="connsiteX12" fmla="*/ 2343146 w 4136307"/>
                <a:gd name="connsiteY12" fmla="*/ 301725 h 2821086"/>
                <a:gd name="connsiteX13" fmla="*/ 2262183 w 4136307"/>
                <a:gd name="connsiteY13" fmla="*/ 268388 h 2821086"/>
                <a:gd name="connsiteX14" fmla="*/ 2038346 w 4136307"/>
                <a:gd name="connsiteY14" fmla="*/ 199332 h 2821086"/>
                <a:gd name="connsiteX15" fmla="*/ 1971672 w 4136307"/>
                <a:gd name="connsiteY15" fmla="*/ 113607 h 2821086"/>
                <a:gd name="connsiteX16" fmla="*/ 1790694 w 4136307"/>
                <a:gd name="connsiteY16" fmla="*/ 87412 h 2821086"/>
                <a:gd name="connsiteX17" fmla="*/ 1600196 w 4136307"/>
                <a:gd name="connsiteY17" fmla="*/ 87413 h 2821086"/>
                <a:gd name="connsiteX18" fmla="*/ 1404935 w 4136307"/>
                <a:gd name="connsiteY18" fmla="*/ 156470 h 2821086"/>
                <a:gd name="connsiteX19" fmla="*/ 1252535 w 4136307"/>
                <a:gd name="connsiteY19" fmla="*/ 99320 h 2821086"/>
                <a:gd name="connsiteX20" fmla="*/ 1069179 w 4136307"/>
                <a:gd name="connsiteY20" fmla="*/ 4071 h 2821086"/>
                <a:gd name="connsiteX21" fmla="*/ 904873 w 4136307"/>
                <a:gd name="connsiteY21" fmla="*/ 37407 h 2821086"/>
                <a:gd name="connsiteX22" fmla="*/ 740567 w 4136307"/>
                <a:gd name="connsiteY22" fmla="*/ 273151 h 2821086"/>
                <a:gd name="connsiteX23" fmla="*/ 581025 w 4136307"/>
                <a:gd name="connsiteY23" fmla="*/ 492226 h 2821086"/>
                <a:gd name="connsiteX24" fmla="*/ 402430 w 4136307"/>
                <a:gd name="connsiteY24" fmla="*/ 608908 h 2821086"/>
                <a:gd name="connsiteX25" fmla="*/ 190500 w 4136307"/>
                <a:gd name="connsiteY25" fmla="*/ 706539 h 2821086"/>
                <a:gd name="connsiteX26" fmla="*/ 85726 w 4136307"/>
                <a:gd name="connsiteY26" fmla="*/ 720826 h 2821086"/>
                <a:gd name="connsiteX27" fmla="*/ 0 w 4136307"/>
                <a:gd name="connsiteY27" fmla="*/ 727971 h 2821086"/>
                <a:gd name="connsiteX0" fmla="*/ 4145750 w 4188695"/>
                <a:gd name="connsiteY0" fmla="*/ 2821086 h 2821086"/>
                <a:gd name="connsiteX1" fmla="*/ 4188612 w 4188695"/>
                <a:gd name="connsiteY1" fmla="*/ 2625823 h 2821086"/>
                <a:gd name="connsiteX2" fmla="*/ 4155275 w 4188695"/>
                <a:gd name="connsiteY2" fmla="*/ 2378173 h 2821086"/>
                <a:gd name="connsiteX3" fmla="*/ 4107650 w 4188695"/>
                <a:gd name="connsiteY3" fmla="*/ 2190054 h 2821086"/>
                <a:gd name="connsiteX4" fmla="*/ 4088600 w 4188695"/>
                <a:gd name="connsiteY4" fmla="*/ 1975742 h 2821086"/>
                <a:gd name="connsiteX5" fmla="*/ 4014780 w 4188695"/>
                <a:gd name="connsiteY5" fmla="*/ 1687610 h 2821086"/>
                <a:gd name="connsiteX6" fmla="*/ 3910007 w 4188695"/>
                <a:gd name="connsiteY6" fmla="*/ 1347092 h 2821086"/>
                <a:gd name="connsiteX7" fmla="*/ 3602827 w 4188695"/>
                <a:gd name="connsiteY7" fmla="*/ 968474 h 2821086"/>
                <a:gd name="connsiteX8" fmla="*/ 3402801 w 4188695"/>
                <a:gd name="connsiteY8" fmla="*/ 630337 h 2821086"/>
                <a:gd name="connsiteX9" fmla="*/ 3248020 w 4188695"/>
                <a:gd name="connsiteY9" fmla="*/ 556520 h 2821086"/>
                <a:gd name="connsiteX10" fmla="*/ 2845590 w 4188695"/>
                <a:gd name="connsiteY10" fmla="*/ 149326 h 2821086"/>
                <a:gd name="connsiteX11" fmla="*/ 2500308 w 4188695"/>
                <a:gd name="connsiteY11" fmla="*/ 301725 h 2821086"/>
                <a:gd name="connsiteX12" fmla="*/ 2395534 w 4188695"/>
                <a:gd name="connsiteY12" fmla="*/ 301725 h 2821086"/>
                <a:gd name="connsiteX13" fmla="*/ 2314571 w 4188695"/>
                <a:gd name="connsiteY13" fmla="*/ 268388 h 2821086"/>
                <a:gd name="connsiteX14" fmla="*/ 2090734 w 4188695"/>
                <a:gd name="connsiteY14" fmla="*/ 199332 h 2821086"/>
                <a:gd name="connsiteX15" fmla="*/ 2024060 w 4188695"/>
                <a:gd name="connsiteY15" fmla="*/ 113607 h 2821086"/>
                <a:gd name="connsiteX16" fmla="*/ 1843082 w 4188695"/>
                <a:gd name="connsiteY16" fmla="*/ 87412 h 2821086"/>
                <a:gd name="connsiteX17" fmla="*/ 1652584 w 4188695"/>
                <a:gd name="connsiteY17" fmla="*/ 87413 h 2821086"/>
                <a:gd name="connsiteX18" fmla="*/ 1457323 w 4188695"/>
                <a:gd name="connsiteY18" fmla="*/ 156470 h 2821086"/>
                <a:gd name="connsiteX19" fmla="*/ 1304923 w 4188695"/>
                <a:gd name="connsiteY19" fmla="*/ 99320 h 2821086"/>
                <a:gd name="connsiteX20" fmla="*/ 1121567 w 4188695"/>
                <a:gd name="connsiteY20" fmla="*/ 4071 h 2821086"/>
                <a:gd name="connsiteX21" fmla="*/ 957261 w 4188695"/>
                <a:gd name="connsiteY21" fmla="*/ 37407 h 2821086"/>
                <a:gd name="connsiteX22" fmla="*/ 792955 w 4188695"/>
                <a:gd name="connsiteY22" fmla="*/ 273151 h 2821086"/>
                <a:gd name="connsiteX23" fmla="*/ 633413 w 4188695"/>
                <a:gd name="connsiteY23" fmla="*/ 492226 h 2821086"/>
                <a:gd name="connsiteX24" fmla="*/ 454818 w 4188695"/>
                <a:gd name="connsiteY24" fmla="*/ 608908 h 2821086"/>
                <a:gd name="connsiteX25" fmla="*/ 242888 w 4188695"/>
                <a:gd name="connsiteY25" fmla="*/ 706539 h 2821086"/>
                <a:gd name="connsiteX26" fmla="*/ 138114 w 4188695"/>
                <a:gd name="connsiteY26" fmla="*/ 720826 h 2821086"/>
                <a:gd name="connsiteX27" fmla="*/ 0 w 4188695"/>
                <a:gd name="connsiteY27" fmla="*/ 727971 h 2821086"/>
                <a:gd name="connsiteX0" fmla="*/ 4156690 w 4199635"/>
                <a:gd name="connsiteY0" fmla="*/ 2821086 h 2821086"/>
                <a:gd name="connsiteX1" fmla="*/ 4199552 w 4199635"/>
                <a:gd name="connsiteY1" fmla="*/ 2625823 h 2821086"/>
                <a:gd name="connsiteX2" fmla="*/ 4166215 w 4199635"/>
                <a:gd name="connsiteY2" fmla="*/ 2378173 h 2821086"/>
                <a:gd name="connsiteX3" fmla="*/ 4118590 w 4199635"/>
                <a:gd name="connsiteY3" fmla="*/ 2190054 h 2821086"/>
                <a:gd name="connsiteX4" fmla="*/ 4099540 w 4199635"/>
                <a:gd name="connsiteY4" fmla="*/ 1975742 h 2821086"/>
                <a:gd name="connsiteX5" fmla="*/ 4025720 w 4199635"/>
                <a:gd name="connsiteY5" fmla="*/ 1687610 h 2821086"/>
                <a:gd name="connsiteX6" fmla="*/ 3920947 w 4199635"/>
                <a:gd name="connsiteY6" fmla="*/ 1347092 h 2821086"/>
                <a:gd name="connsiteX7" fmla="*/ 3613767 w 4199635"/>
                <a:gd name="connsiteY7" fmla="*/ 968474 h 2821086"/>
                <a:gd name="connsiteX8" fmla="*/ 3413741 w 4199635"/>
                <a:gd name="connsiteY8" fmla="*/ 630337 h 2821086"/>
                <a:gd name="connsiteX9" fmla="*/ 3258960 w 4199635"/>
                <a:gd name="connsiteY9" fmla="*/ 556520 h 2821086"/>
                <a:gd name="connsiteX10" fmla="*/ 2856530 w 4199635"/>
                <a:gd name="connsiteY10" fmla="*/ 149326 h 2821086"/>
                <a:gd name="connsiteX11" fmla="*/ 2511248 w 4199635"/>
                <a:gd name="connsiteY11" fmla="*/ 301725 h 2821086"/>
                <a:gd name="connsiteX12" fmla="*/ 2406474 w 4199635"/>
                <a:gd name="connsiteY12" fmla="*/ 301725 h 2821086"/>
                <a:gd name="connsiteX13" fmla="*/ 2325511 w 4199635"/>
                <a:gd name="connsiteY13" fmla="*/ 268388 h 2821086"/>
                <a:gd name="connsiteX14" fmla="*/ 2101674 w 4199635"/>
                <a:gd name="connsiteY14" fmla="*/ 199332 h 2821086"/>
                <a:gd name="connsiteX15" fmla="*/ 2035000 w 4199635"/>
                <a:gd name="connsiteY15" fmla="*/ 113607 h 2821086"/>
                <a:gd name="connsiteX16" fmla="*/ 1854022 w 4199635"/>
                <a:gd name="connsiteY16" fmla="*/ 87412 h 2821086"/>
                <a:gd name="connsiteX17" fmla="*/ 1663524 w 4199635"/>
                <a:gd name="connsiteY17" fmla="*/ 87413 h 2821086"/>
                <a:gd name="connsiteX18" fmla="*/ 1468263 w 4199635"/>
                <a:gd name="connsiteY18" fmla="*/ 156470 h 2821086"/>
                <a:gd name="connsiteX19" fmla="*/ 1315863 w 4199635"/>
                <a:gd name="connsiteY19" fmla="*/ 99320 h 2821086"/>
                <a:gd name="connsiteX20" fmla="*/ 1132507 w 4199635"/>
                <a:gd name="connsiteY20" fmla="*/ 4071 h 2821086"/>
                <a:gd name="connsiteX21" fmla="*/ 968201 w 4199635"/>
                <a:gd name="connsiteY21" fmla="*/ 37407 h 2821086"/>
                <a:gd name="connsiteX22" fmla="*/ 803895 w 4199635"/>
                <a:gd name="connsiteY22" fmla="*/ 273151 h 2821086"/>
                <a:gd name="connsiteX23" fmla="*/ 644353 w 4199635"/>
                <a:gd name="connsiteY23" fmla="*/ 492226 h 2821086"/>
                <a:gd name="connsiteX24" fmla="*/ 465758 w 4199635"/>
                <a:gd name="connsiteY24" fmla="*/ 608908 h 2821086"/>
                <a:gd name="connsiteX25" fmla="*/ 253828 w 4199635"/>
                <a:gd name="connsiteY25" fmla="*/ 706539 h 2821086"/>
                <a:gd name="connsiteX26" fmla="*/ 149054 w 4199635"/>
                <a:gd name="connsiteY26" fmla="*/ 720826 h 2821086"/>
                <a:gd name="connsiteX27" fmla="*/ 10940 w 4199635"/>
                <a:gd name="connsiteY27" fmla="*/ 727971 h 2821086"/>
                <a:gd name="connsiteX28" fmla="*/ 8560 w 4199635"/>
                <a:gd name="connsiteY28" fmla="*/ 718445 h 2821086"/>
                <a:gd name="connsiteX0" fmla="*/ 4336249 w 4379194"/>
                <a:gd name="connsiteY0" fmla="*/ 2821086 h 2821086"/>
                <a:gd name="connsiteX1" fmla="*/ 4379111 w 4379194"/>
                <a:gd name="connsiteY1" fmla="*/ 2625823 h 2821086"/>
                <a:gd name="connsiteX2" fmla="*/ 4345774 w 4379194"/>
                <a:gd name="connsiteY2" fmla="*/ 2378173 h 2821086"/>
                <a:gd name="connsiteX3" fmla="*/ 4298149 w 4379194"/>
                <a:gd name="connsiteY3" fmla="*/ 2190054 h 2821086"/>
                <a:gd name="connsiteX4" fmla="*/ 4279099 w 4379194"/>
                <a:gd name="connsiteY4" fmla="*/ 1975742 h 2821086"/>
                <a:gd name="connsiteX5" fmla="*/ 4205279 w 4379194"/>
                <a:gd name="connsiteY5" fmla="*/ 1687610 h 2821086"/>
                <a:gd name="connsiteX6" fmla="*/ 4100506 w 4379194"/>
                <a:gd name="connsiteY6" fmla="*/ 1347092 h 2821086"/>
                <a:gd name="connsiteX7" fmla="*/ 3793326 w 4379194"/>
                <a:gd name="connsiteY7" fmla="*/ 968474 h 2821086"/>
                <a:gd name="connsiteX8" fmla="*/ 3593300 w 4379194"/>
                <a:gd name="connsiteY8" fmla="*/ 630337 h 2821086"/>
                <a:gd name="connsiteX9" fmla="*/ 3438519 w 4379194"/>
                <a:gd name="connsiteY9" fmla="*/ 556520 h 2821086"/>
                <a:gd name="connsiteX10" fmla="*/ 3036089 w 4379194"/>
                <a:gd name="connsiteY10" fmla="*/ 149326 h 2821086"/>
                <a:gd name="connsiteX11" fmla="*/ 2690807 w 4379194"/>
                <a:gd name="connsiteY11" fmla="*/ 301725 h 2821086"/>
                <a:gd name="connsiteX12" fmla="*/ 2586033 w 4379194"/>
                <a:gd name="connsiteY12" fmla="*/ 301725 h 2821086"/>
                <a:gd name="connsiteX13" fmla="*/ 2505070 w 4379194"/>
                <a:gd name="connsiteY13" fmla="*/ 268388 h 2821086"/>
                <a:gd name="connsiteX14" fmla="*/ 2281233 w 4379194"/>
                <a:gd name="connsiteY14" fmla="*/ 199332 h 2821086"/>
                <a:gd name="connsiteX15" fmla="*/ 2214559 w 4379194"/>
                <a:gd name="connsiteY15" fmla="*/ 113607 h 2821086"/>
                <a:gd name="connsiteX16" fmla="*/ 2033581 w 4379194"/>
                <a:gd name="connsiteY16" fmla="*/ 87412 h 2821086"/>
                <a:gd name="connsiteX17" fmla="*/ 1843083 w 4379194"/>
                <a:gd name="connsiteY17" fmla="*/ 87413 h 2821086"/>
                <a:gd name="connsiteX18" fmla="*/ 1647822 w 4379194"/>
                <a:gd name="connsiteY18" fmla="*/ 156470 h 2821086"/>
                <a:gd name="connsiteX19" fmla="*/ 1495422 w 4379194"/>
                <a:gd name="connsiteY19" fmla="*/ 99320 h 2821086"/>
                <a:gd name="connsiteX20" fmla="*/ 1312066 w 4379194"/>
                <a:gd name="connsiteY20" fmla="*/ 4071 h 2821086"/>
                <a:gd name="connsiteX21" fmla="*/ 1147760 w 4379194"/>
                <a:gd name="connsiteY21" fmla="*/ 37407 h 2821086"/>
                <a:gd name="connsiteX22" fmla="*/ 983454 w 4379194"/>
                <a:gd name="connsiteY22" fmla="*/ 273151 h 2821086"/>
                <a:gd name="connsiteX23" fmla="*/ 823912 w 4379194"/>
                <a:gd name="connsiteY23" fmla="*/ 492226 h 2821086"/>
                <a:gd name="connsiteX24" fmla="*/ 645317 w 4379194"/>
                <a:gd name="connsiteY24" fmla="*/ 608908 h 2821086"/>
                <a:gd name="connsiteX25" fmla="*/ 433387 w 4379194"/>
                <a:gd name="connsiteY25" fmla="*/ 706539 h 2821086"/>
                <a:gd name="connsiteX26" fmla="*/ 328613 w 4379194"/>
                <a:gd name="connsiteY26" fmla="*/ 720826 h 2821086"/>
                <a:gd name="connsiteX27" fmla="*/ 190499 w 4379194"/>
                <a:gd name="connsiteY27" fmla="*/ 727971 h 2821086"/>
                <a:gd name="connsiteX28" fmla="*/ 0 w 4379194"/>
                <a:gd name="connsiteY28" fmla="*/ 818458 h 2821086"/>
                <a:gd name="connsiteX0" fmla="*/ 4354323 w 4397268"/>
                <a:gd name="connsiteY0" fmla="*/ 2821086 h 2821086"/>
                <a:gd name="connsiteX1" fmla="*/ 4397185 w 4397268"/>
                <a:gd name="connsiteY1" fmla="*/ 2625823 h 2821086"/>
                <a:gd name="connsiteX2" fmla="*/ 4363848 w 4397268"/>
                <a:gd name="connsiteY2" fmla="*/ 2378173 h 2821086"/>
                <a:gd name="connsiteX3" fmla="*/ 4316223 w 4397268"/>
                <a:gd name="connsiteY3" fmla="*/ 2190054 h 2821086"/>
                <a:gd name="connsiteX4" fmla="*/ 4297173 w 4397268"/>
                <a:gd name="connsiteY4" fmla="*/ 1975742 h 2821086"/>
                <a:gd name="connsiteX5" fmla="*/ 4223353 w 4397268"/>
                <a:gd name="connsiteY5" fmla="*/ 1687610 h 2821086"/>
                <a:gd name="connsiteX6" fmla="*/ 4118580 w 4397268"/>
                <a:gd name="connsiteY6" fmla="*/ 1347092 h 2821086"/>
                <a:gd name="connsiteX7" fmla="*/ 3811400 w 4397268"/>
                <a:gd name="connsiteY7" fmla="*/ 968474 h 2821086"/>
                <a:gd name="connsiteX8" fmla="*/ 3611374 w 4397268"/>
                <a:gd name="connsiteY8" fmla="*/ 630337 h 2821086"/>
                <a:gd name="connsiteX9" fmla="*/ 3456593 w 4397268"/>
                <a:gd name="connsiteY9" fmla="*/ 556520 h 2821086"/>
                <a:gd name="connsiteX10" fmla="*/ 3054163 w 4397268"/>
                <a:gd name="connsiteY10" fmla="*/ 149326 h 2821086"/>
                <a:gd name="connsiteX11" fmla="*/ 2708881 w 4397268"/>
                <a:gd name="connsiteY11" fmla="*/ 301725 h 2821086"/>
                <a:gd name="connsiteX12" fmla="*/ 2604107 w 4397268"/>
                <a:gd name="connsiteY12" fmla="*/ 301725 h 2821086"/>
                <a:gd name="connsiteX13" fmla="*/ 2523144 w 4397268"/>
                <a:gd name="connsiteY13" fmla="*/ 268388 h 2821086"/>
                <a:gd name="connsiteX14" fmla="*/ 2299307 w 4397268"/>
                <a:gd name="connsiteY14" fmla="*/ 199332 h 2821086"/>
                <a:gd name="connsiteX15" fmla="*/ 2232633 w 4397268"/>
                <a:gd name="connsiteY15" fmla="*/ 113607 h 2821086"/>
                <a:gd name="connsiteX16" fmla="*/ 2051655 w 4397268"/>
                <a:gd name="connsiteY16" fmla="*/ 87412 h 2821086"/>
                <a:gd name="connsiteX17" fmla="*/ 1861157 w 4397268"/>
                <a:gd name="connsiteY17" fmla="*/ 87413 h 2821086"/>
                <a:gd name="connsiteX18" fmla="*/ 1665896 w 4397268"/>
                <a:gd name="connsiteY18" fmla="*/ 156470 h 2821086"/>
                <a:gd name="connsiteX19" fmla="*/ 1513496 w 4397268"/>
                <a:gd name="connsiteY19" fmla="*/ 99320 h 2821086"/>
                <a:gd name="connsiteX20" fmla="*/ 1330140 w 4397268"/>
                <a:gd name="connsiteY20" fmla="*/ 4071 h 2821086"/>
                <a:gd name="connsiteX21" fmla="*/ 1165834 w 4397268"/>
                <a:gd name="connsiteY21" fmla="*/ 37407 h 2821086"/>
                <a:gd name="connsiteX22" fmla="*/ 1001528 w 4397268"/>
                <a:gd name="connsiteY22" fmla="*/ 273151 h 2821086"/>
                <a:gd name="connsiteX23" fmla="*/ 841986 w 4397268"/>
                <a:gd name="connsiteY23" fmla="*/ 492226 h 2821086"/>
                <a:gd name="connsiteX24" fmla="*/ 663391 w 4397268"/>
                <a:gd name="connsiteY24" fmla="*/ 608908 h 2821086"/>
                <a:gd name="connsiteX25" fmla="*/ 451461 w 4397268"/>
                <a:gd name="connsiteY25" fmla="*/ 706539 h 2821086"/>
                <a:gd name="connsiteX26" fmla="*/ 346687 w 4397268"/>
                <a:gd name="connsiteY26" fmla="*/ 720826 h 2821086"/>
                <a:gd name="connsiteX27" fmla="*/ 208573 w 4397268"/>
                <a:gd name="connsiteY27" fmla="*/ 727971 h 2821086"/>
                <a:gd name="connsiteX28" fmla="*/ 18074 w 4397268"/>
                <a:gd name="connsiteY28" fmla="*/ 818458 h 2821086"/>
                <a:gd name="connsiteX29" fmla="*/ 6168 w 4397268"/>
                <a:gd name="connsiteY29" fmla="*/ 816076 h 2821086"/>
                <a:gd name="connsiteX0" fmla="*/ 4488648 w 4531593"/>
                <a:gd name="connsiteY0" fmla="*/ 2821086 h 2821086"/>
                <a:gd name="connsiteX1" fmla="*/ 4531510 w 4531593"/>
                <a:gd name="connsiteY1" fmla="*/ 2625823 h 2821086"/>
                <a:gd name="connsiteX2" fmla="*/ 4498173 w 4531593"/>
                <a:gd name="connsiteY2" fmla="*/ 2378173 h 2821086"/>
                <a:gd name="connsiteX3" fmla="*/ 4450548 w 4531593"/>
                <a:gd name="connsiteY3" fmla="*/ 2190054 h 2821086"/>
                <a:gd name="connsiteX4" fmla="*/ 4431498 w 4531593"/>
                <a:gd name="connsiteY4" fmla="*/ 1975742 h 2821086"/>
                <a:gd name="connsiteX5" fmla="*/ 4357678 w 4531593"/>
                <a:gd name="connsiteY5" fmla="*/ 1687610 h 2821086"/>
                <a:gd name="connsiteX6" fmla="*/ 4252905 w 4531593"/>
                <a:gd name="connsiteY6" fmla="*/ 1347092 h 2821086"/>
                <a:gd name="connsiteX7" fmla="*/ 3945725 w 4531593"/>
                <a:gd name="connsiteY7" fmla="*/ 968474 h 2821086"/>
                <a:gd name="connsiteX8" fmla="*/ 3745699 w 4531593"/>
                <a:gd name="connsiteY8" fmla="*/ 630337 h 2821086"/>
                <a:gd name="connsiteX9" fmla="*/ 3590918 w 4531593"/>
                <a:gd name="connsiteY9" fmla="*/ 556520 h 2821086"/>
                <a:gd name="connsiteX10" fmla="*/ 3188488 w 4531593"/>
                <a:gd name="connsiteY10" fmla="*/ 149326 h 2821086"/>
                <a:gd name="connsiteX11" fmla="*/ 2843206 w 4531593"/>
                <a:gd name="connsiteY11" fmla="*/ 301725 h 2821086"/>
                <a:gd name="connsiteX12" fmla="*/ 2738432 w 4531593"/>
                <a:gd name="connsiteY12" fmla="*/ 301725 h 2821086"/>
                <a:gd name="connsiteX13" fmla="*/ 2657469 w 4531593"/>
                <a:gd name="connsiteY13" fmla="*/ 268388 h 2821086"/>
                <a:gd name="connsiteX14" fmla="*/ 2433632 w 4531593"/>
                <a:gd name="connsiteY14" fmla="*/ 199332 h 2821086"/>
                <a:gd name="connsiteX15" fmla="*/ 2366958 w 4531593"/>
                <a:gd name="connsiteY15" fmla="*/ 113607 h 2821086"/>
                <a:gd name="connsiteX16" fmla="*/ 2185980 w 4531593"/>
                <a:gd name="connsiteY16" fmla="*/ 87412 h 2821086"/>
                <a:gd name="connsiteX17" fmla="*/ 1995482 w 4531593"/>
                <a:gd name="connsiteY17" fmla="*/ 87413 h 2821086"/>
                <a:gd name="connsiteX18" fmla="*/ 1800221 w 4531593"/>
                <a:gd name="connsiteY18" fmla="*/ 156470 h 2821086"/>
                <a:gd name="connsiteX19" fmla="*/ 1647821 w 4531593"/>
                <a:gd name="connsiteY19" fmla="*/ 99320 h 2821086"/>
                <a:gd name="connsiteX20" fmla="*/ 1464465 w 4531593"/>
                <a:gd name="connsiteY20" fmla="*/ 4071 h 2821086"/>
                <a:gd name="connsiteX21" fmla="*/ 1300159 w 4531593"/>
                <a:gd name="connsiteY21" fmla="*/ 37407 h 2821086"/>
                <a:gd name="connsiteX22" fmla="*/ 1135853 w 4531593"/>
                <a:gd name="connsiteY22" fmla="*/ 273151 h 2821086"/>
                <a:gd name="connsiteX23" fmla="*/ 976311 w 4531593"/>
                <a:gd name="connsiteY23" fmla="*/ 492226 h 2821086"/>
                <a:gd name="connsiteX24" fmla="*/ 797716 w 4531593"/>
                <a:gd name="connsiteY24" fmla="*/ 608908 h 2821086"/>
                <a:gd name="connsiteX25" fmla="*/ 585786 w 4531593"/>
                <a:gd name="connsiteY25" fmla="*/ 706539 h 2821086"/>
                <a:gd name="connsiteX26" fmla="*/ 481012 w 4531593"/>
                <a:gd name="connsiteY26" fmla="*/ 720826 h 2821086"/>
                <a:gd name="connsiteX27" fmla="*/ 342898 w 4531593"/>
                <a:gd name="connsiteY27" fmla="*/ 727971 h 2821086"/>
                <a:gd name="connsiteX28" fmla="*/ 152399 w 4531593"/>
                <a:gd name="connsiteY28" fmla="*/ 818458 h 2821086"/>
                <a:gd name="connsiteX29" fmla="*/ 0 w 4531593"/>
                <a:gd name="connsiteY29" fmla="*/ 963713 h 2821086"/>
                <a:gd name="connsiteX0" fmla="*/ 4499275 w 4542220"/>
                <a:gd name="connsiteY0" fmla="*/ 2821086 h 2821086"/>
                <a:gd name="connsiteX1" fmla="*/ 4542137 w 4542220"/>
                <a:gd name="connsiteY1" fmla="*/ 2625823 h 2821086"/>
                <a:gd name="connsiteX2" fmla="*/ 4508800 w 4542220"/>
                <a:gd name="connsiteY2" fmla="*/ 2378173 h 2821086"/>
                <a:gd name="connsiteX3" fmla="*/ 4461175 w 4542220"/>
                <a:gd name="connsiteY3" fmla="*/ 2190054 h 2821086"/>
                <a:gd name="connsiteX4" fmla="*/ 4442125 w 4542220"/>
                <a:gd name="connsiteY4" fmla="*/ 1975742 h 2821086"/>
                <a:gd name="connsiteX5" fmla="*/ 4368305 w 4542220"/>
                <a:gd name="connsiteY5" fmla="*/ 1687610 h 2821086"/>
                <a:gd name="connsiteX6" fmla="*/ 4263532 w 4542220"/>
                <a:gd name="connsiteY6" fmla="*/ 1347092 h 2821086"/>
                <a:gd name="connsiteX7" fmla="*/ 3956352 w 4542220"/>
                <a:gd name="connsiteY7" fmla="*/ 968474 h 2821086"/>
                <a:gd name="connsiteX8" fmla="*/ 3756326 w 4542220"/>
                <a:gd name="connsiteY8" fmla="*/ 630337 h 2821086"/>
                <a:gd name="connsiteX9" fmla="*/ 3601545 w 4542220"/>
                <a:gd name="connsiteY9" fmla="*/ 556520 h 2821086"/>
                <a:gd name="connsiteX10" fmla="*/ 3199115 w 4542220"/>
                <a:gd name="connsiteY10" fmla="*/ 149326 h 2821086"/>
                <a:gd name="connsiteX11" fmla="*/ 2853833 w 4542220"/>
                <a:gd name="connsiteY11" fmla="*/ 301725 h 2821086"/>
                <a:gd name="connsiteX12" fmla="*/ 2749059 w 4542220"/>
                <a:gd name="connsiteY12" fmla="*/ 301725 h 2821086"/>
                <a:gd name="connsiteX13" fmla="*/ 2668096 w 4542220"/>
                <a:gd name="connsiteY13" fmla="*/ 268388 h 2821086"/>
                <a:gd name="connsiteX14" fmla="*/ 2444259 w 4542220"/>
                <a:gd name="connsiteY14" fmla="*/ 199332 h 2821086"/>
                <a:gd name="connsiteX15" fmla="*/ 2377585 w 4542220"/>
                <a:gd name="connsiteY15" fmla="*/ 113607 h 2821086"/>
                <a:gd name="connsiteX16" fmla="*/ 2196607 w 4542220"/>
                <a:gd name="connsiteY16" fmla="*/ 87412 h 2821086"/>
                <a:gd name="connsiteX17" fmla="*/ 2006109 w 4542220"/>
                <a:gd name="connsiteY17" fmla="*/ 87413 h 2821086"/>
                <a:gd name="connsiteX18" fmla="*/ 1810848 w 4542220"/>
                <a:gd name="connsiteY18" fmla="*/ 156470 h 2821086"/>
                <a:gd name="connsiteX19" fmla="*/ 1658448 w 4542220"/>
                <a:gd name="connsiteY19" fmla="*/ 99320 h 2821086"/>
                <a:gd name="connsiteX20" fmla="*/ 1475092 w 4542220"/>
                <a:gd name="connsiteY20" fmla="*/ 4071 h 2821086"/>
                <a:gd name="connsiteX21" fmla="*/ 1310786 w 4542220"/>
                <a:gd name="connsiteY21" fmla="*/ 37407 h 2821086"/>
                <a:gd name="connsiteX22" fmla="*/ 1146480 w 4542220"/>
                <a:gd name="connsiteY22" fmla="*/ 273151 h 2821086"/>
                <a:gd name="connsiteX23" fmla="*/ 986938 w 4542220"/>
                <a:gd name="connsiteY23" fmla="*/ 492226 h 2821086"/>
                <a:gd name="connsiteX24" fmla="*/ 808343 w 4542220"/>
                <a:gd name="connsiteY24" fmla="*/ 608908 h 2821086"/>
                <a:gd name="connsiteX25" fmla="*/ 596413 w 4542220"/>
                <a:gd name="connsiteY25" fmla="*/ 706539 h 2821086"/>
                <a:gd name="connsiteX26" fmla="*/ 491639 w 4542220"/>
                <a:gd name="connsiteY26" fmla="*/ 720826 h 2821086"/>
                <a:gd name="connsiteX27" fmla="*/ 353525 w 4542220"/>
                <a:gd name="connsiteY27" fmla="*/ 727971 h 2821086"/>
                <a:gd name="connsiteX28" fmla="*/ 163026 w 4542220"/>
                <a:gd name="connsiteY28" fmla="*/ 818458 h 2821086"/>
                <a:gd name="connsiteX29" fmla="*/ 10627 w 4542220"/>
                <a:gd name="connsiteY29" fmla="*/ 963713 h 2821086"/>
                <a:gd name="connsiteX30" fmla="*/ 13009 w 4542220"/>
                <a:gd name="connsiteY30" fmla="*/ 968476 h 2821086"/>
                <a:gd name="connsiteX0" fmla="*/ 4645811 w 4688756"/>
                <a:gd name="connsiteY0" fmla="*/ 2821086 h 2821086"/>
                <a:gd name="connsiteX1" fmla="*/ 4688673 w 4688756"/>
                <a:gd name="connsiteY1" fmla="*/ 2625823 h 2821086"/>
                <a:gd name="connsiteX2" fmla="*/ 4655336 w 4688756"/>
                <a:gd name="connsiteY2" fmla="*/ 2378173 h 2821086"/>
                <a:gd name="connsiteX3" fmla="*/ 4607711 w 4688756"/>
                <a:gd name="connsiteY3" fmla="*/ 2190054 h 2821086"/>
                <a:gd name="connsiteX4" fmla="*/ 4588661 w 4688756"/>
                <a:gd name="connsiteY4" fmla="*/ 1975742 h 2821086"/>
                <a:gd name="connsiteX5" fmla="*/ 4514841 w 4688756"/>
                <a:gd name="connsiteY5" fmla="*/ 1687610 h 2821086"/>
                <a:gd name="connsiteX6" fmla="*/ 4410068 w 4688756"/>
                <a:gd name="connsiteY6" fmla="*/ 1347092 h 2821086"/>
                <a:gd name="connsiteX7" fmla="*/ 4102888 w 4688756"/>
                <a:gd name="connsiteY7" fmla="*/ 968474 h 2821086"/>
                <a:gd name="connsiteX8" fmla="*/ 3902862 w 4688756"/>
                <a:gd name="connsiteY8" fmla="*/ 630337 h 2821086"/>
                <a:gd name="connsiteX9" fmla="*/ 3748081 w 4688756"/>
                <a:gd name="connsiteY9" fmla="*/ 556520 h 2821086"/>
                <a:gd name="connsiteX10" fmla="*/ 3345651 w 4688756"/>
                <a:gd name="connsiteY10" fmla="*/ 149326 h 2821086"/>
                <a:gd name="connsiteX11" fmla="*/ 3000369 w 4688756"/>
                <a:gd name="connsiteY11" fmla="*/ 301725 h 2821086"/>
                <a:gd name="connsiteX12" fmla="*/ 2895595 w 4688756"/>
                <a:gd name="connsiteY12" fmla="*/ 301725 h 2821086"/>
                <a:gd name="connsiteX13" fmla="*/ 2814632 w 4688756"/>
                <a:gd name="connsiteY13" fmla="*/ 268388 h 2821086"/>
                <a:gd name="connsiteX14" fmla="*/ 2590795 w 4688756"/>
                <a:gd name="connsiteY14" fmla="*/ 199332 h 2821086"/>
                <a:gd name="connsiteX15" fmla="*/ 2524121 w 4688756"/>
                <a:gd name="connsiteY15" fmla="*/ 113607 h 2821086"/>
                <a:gd name="connsiteX16" fmla="*/ 2343143 w 4688756"/>
                <a:gd name="connsiteY16" fmla="*/ 87412 h 2821086"/>
                <a:gd name="connsiteX17" fmla="*/ 2152645 w 4688756"/>
                <a:gd name="connsiteY17" fmla="*/ 87413 h 2821086"/>
                <a:gd name="connsiteX18" fmla="*/ 1957384 w 4688756"/>
                <a:gd name="connsiteY18" fmla="*/ 156470 h 2821086"/>
                <a:gd name="connsiteX19" fmla="*/ 1804984 w 4688756"/>
                <a:gd name="connsiteY19" fmla="*/ 99320 h 2821086"/>
                <a:gd name="connsiteX20" fmla="*/ 1621628 w 4688756"/>
                <a:gd name="connsiteY20" fmla="*/ 4071 h 2821086"/>
                <a:gd name="connsiteX21" fmla="*/ 1457322 w 4688756"/>
                <a:gd name="connsiteY21" fmla="*/ 37407 h 2821086"/>
                <a:gd name="connsiteX22" fmla="*/ 1293016 w 4688756"/>
                <a:gd name="connsiteY22" fmla="*/ 273151 h 2821086"/>
                <a:gd name="connsiteX23" fmla="*/ 1133474 w 4688756"/>
                <a:gd name="connsiteY23" fmla="*/ 492226 h 2821086"/>
                <a:gd name="connsiteX24" fmla="*/ 954879 w 4688756"/>
                <a:gd name="connsiteY24" fmla="*/ 608908 h 2821086"/>
                <a:gd name="connsiteX25" fmla="*/ 742949 w 4688756"/>
                <a:gd name="connsiteY25" fmla="*/ 706539 h 2821086"/>
                <a:gd name="connsiteX26" fmla="*/ 638175 w 4688756"/>
                <a:gd name="connsiteY26" fmla="*/ 720826 h 2821086"/>
                <a:gd name="connsiteX27" fmla="*/ 500061 w 4688756"/>
                <a:gd name="connsiteY27" fmla="*/ 727971 h 2821086"/>
                <a:gd name="connsiteX28" fmla="*/ 309562 w 4688756"/>
                <a:gd name="connsiteY28" fmla="*/ 818458 h 2821086"/>
                <a:gd name="connsiteX29" fmla="*/ 157163 w 4688756"/>
                <a:gd name="connsiteY29" fmla="*/ 963713 h 2821086"/>
                <a:gd name="connsiteX30" fmla="*/ 1 w 4688756"/>
                <a:gd name="connsiteY30" fmla="*/ 1151833 h 2821086"/>
                <a:gd name="connsiteX0" fmla="*/ 4645810 w 4688755"/>
                <a:gd name="connsiteY0" fmla="*/ 2821086 h 2821086"/>
                <a:gd name="connsiteX1" fmla="*/ 4688672 w 4688755"/>
                <a:gd name="connsiteY1" fmla="*/ 2625823 h 2821086"/>
                <a:gd name="connsiteX2" fmla="*/ 4655335 w 4688755"/>
                <a:gd name="connsiteY2" fmla="*/ 2378173 h 2821086"/>
                <a:gd name="connsiteX3" fmla="*/ 4607710 w 4688755"/>
                <a:gd name="connsiteY3" fmla="*/ 2190054 h 2821086"/>
                <a:gd name="connsiteX4" fmla="*/ 4588660 w 4688755"/>
                <a:gd name="connsiteY4" fmla="*/ 1975742 h 2821086"/>
                <a:gd name="connsiteX5" fmla="*/ 4514840 w 4688755"/>
                <a:gd name="connsiteY5" fmla="*/ 1687610 h 2821086"/>
                <a:gd name="connsiteX6" fmla="*/ 4410067 w 4688755"/>
                <a:gd name="connsiteY6" fmla="*/ 1347092 h 2821086"/>
                <a:gd name="connsiteX7" fmla="*/ 4102887 w 4688755"/>
                <a:gd name="connsiteY7" fmla="*/ 968474 h 2821086"/>
                <a:gd name="connsiteX8" fmla="*/ 3902861 w 4688755"/>
                <a:gd name="connsiteY8" fmla="*/ 630337 h 2821086"/>
                <a:gd name="connsiteX9" fmla="*/ 3748080 w 4688755"/>
                <a:gd name="connsiteY9" fmla="*/ 556520 h 2821086"/>
                <a:gd name="connsiteX10" fmla="*/ 3345650 w 4688755"/>
                <a:gd name="connsiteY10" fmla="*/ 149326 h 2821086"/>
                <a:gd name="connsiteX11" fmla="*/ 3000368 w 4688755"/>
                <a:gd name="connsiteY11" fmla="*/ 301725 h 2821086"/>
                <a:gd name="connsiteX12" fmla="*/ 2895594 w 4688755"/>
                <a:gd name="connsiteY12" fmla="*/ 301725 h 2821086"/>
                <a:gd name="connsiteX13" fmla="*/ 2814631 w 4688755"/>
                <a:gd name="connsiteY13" fmla="*/ 268388 h 2821086"/>
                <a:gd name="connsiteX14" fmla="*/ 2590794 w 4688755"/>
                <a:gd name="connsiteY14" fmla="*/ 199332 h 2821086"/>
                <a:gd name="connsiteX15" fmla="*/ 2524120 w 4688755"/>
                <a:gd name="connsiteY15" fmla="*/ 113607 h 2821086"/>
                <a:gd name="connsiteX16" fmla="*/ 2343142 w 4688755"/>
                <a:gd name="connsiteY16" fmla="*/ 87412 h 2821086"/>
                <a:gd name="connsiteX17" fmla="*/ 2152644 w 4688755"/>
                <a:gd name="connsiteY17" fmla="*/ 87413 h 2821086"/>
                <a:gd name="connsiteX18" fmla="*/ 1957383 w 4688755"/>
                <a:gd name="connsiteY18" fmla="*/ 156470 h 2821086"/>
                <a:gd name="connsiteX19" fmla="*/ 1804983 w 4688755"/>
                <a:gd name="connsiteY19" fmla="*/ 99320 h 2821086"/>
                <a:gd name="connsiteX20" fmla="*/ 1621627 w 4688755"/>
                <a:gd name="connsiteY20" fmla="*/ 4071 h 2821086"/>
                <a:gd name="connsiteX21" fmla="*/ 1457321 w 4688755"/>
                <a:gd name="connsiteY21" fmla="*/ 37407 h 2821086"/>
                <a:gd name="connsiteX22" fmla="*/ 1293015 w 4688755"/>
                <a:gd name="connsiteY22" fmla="*/ 273151 h 2821086"/>
                <a:gd name="connsiteX23" fmla="*/ 1133473 w 4688755"/>
                <a:gd name="connsiteY23" fmla="*/ 492226 h 2821086"/>
                <a:gd name="connsiteX24" fmla="*/ 954878 w 4688755"/>
                <a:gd name="connsiteY24" fmla="*/ 608908 h 2821086"/>
                <a:gd name="connsiteX25" fmla="*/ 742948 w 4688755"/>
                <a:gd name="connsiteY25" fmla="*/ 706539 h 2821086"/>
                <a:gd name="connsiteX26" fmla="*/ 638174 w 4688755"/>
                <a:gd name="connsiteY26" fmla="*/ 720826 h 2821086"/>
                <a:gd name="connsiteX27" fmla="*/ 500060 w 4688755"/>
                <a:gd name="connsiteY27" fmla="*/ 727971 h 2821086"/>
                <a:gd name="connsiteX28" fmla="*/ 309561 w 4688755"/>
                <a:gd name="connsiteY28" fmla="*/ 818458 h 2821086"/>
                <a:gd name="connsiteX29" fmla="*/ 157162 w 4688755"/>
                <a:gd name="connsiteY29" fmla="*/ 963713 h 2821086"/>
                <a:gd name="connsiteX30" fmla="*/ 52387 w 4688755"/>
                <a:gd name="connsiteY30" fmla="*/ 1028007 h 2821086"/>
                <a:gd name="connsiteX31" fmla="*/ 0 w 4688755"/>
                <a:gd name="connsiteY31" fmla="*/ 1151833 h 2821086"/>
                <a:gd name="connsiteX0" fmla="*/ 4645810 w 4688755"/>
                <a:gd name="connsiteY0" fmla="*/ 2821086 h 2821086"/>
                <a:gd name="connsiteX1" fmla="*/ 4688672 w 4688755"/>
                <a:gd name="connsiteY1" fmla="*/ 2625823 h 2821086"/>
                <a:gd name="connsiteX2" fmla="*/ 4655335 w 4688755"/>
                <a:gd name="connsiteY2" fmla="*/ 2378173 h 2821086"/>
                <a:gd name="connsiteX3" fmla="*/ 4607710 w 4688755"/>
                <a:gd name="connsiteY3" fmla="*/ 2190054 h 2821086"/>
                <a:gd name="connsiteX4" fmla="*/ 4588660 w 4688755"/>
                <a:gd name="connsiteY4" fmla="*/ 1975742 h 2821086"/>
                <a:gd name="connsiteX5" fmla="*/ 4514840 w 4688755"/>
                <a:gd name="connsiteY5" fmla="*/ 1687610 h 2821086"/>
                <a:gd name="connsiteX6" fmla="*/ 4410067 w 4688755"/>
                <a:gd name="connsiteY6" fmla="*/ 1347092 h 2821086"/>
                <a:gd name="connsiteX7" fmla="*/ 4102887 w 4688755"/>
                <a:gd name="connsiteY7" fmla="*/ 968474 h 2821086"/>
                <a:gd name="connsiteX8" fmla="*/ 3902861 w 4688755"/>
                <a:gd name="connsiteY8" fmla="*/ 630337 h 2821086"/>
                <a:gd name="connsiteX9" fmla="*/ 3748080 w 4688755"/>
                <a:gd name="connsiteY9" fmla="*/ 556520 h 2821086"/>
                <a:gd name="connsiteX10" fmla="*/ 3345650 w 4688755"/>
                <a:gd name="connsiteY10" fmla="*/ 149326 h 2821086"/>
                <a:gd name="connsiteX11" fmla="*/ 3000368 w 4688755"/>
                <a:gd name="connsiteY11" fmla="*/ 301725 h 2821086"/>
                <a:gd name="connsiteX12" fmla="*/ 2895594 w 4688755"/>
                <a:gd name="connsiteY12" fmla="*/ 301725 h 2821086"/>
                <a:gd name="connsiteX13" fmla="*/ 2814631 w 4688755"/>
                <a:gd name="connsiteY13" fmla="*/ 268388 h 2821086"/>
                <a:gd name="connsiteX14" fmla="*/ 2590794 w 4688755"/>
                <a:gd name="connsiteY14" fmla="*/ 199332 h 2821086"/>
                <a:gd name="connsiteX15" fmla="*/ 2524120 w 4688755"/>
                <a:gd name="connsiteY15" fmla="*/ 113607 h 2821086"/>
                <a:gd name="connsiteX16" fmla="*/ 2343142 w 4688755"/>
                <a:gd name="connsiteY16" fmla="*/ 87412 h 2821086"/>
                <a:gd name="connsiteX17" fmla="*/ 2152644 w 4688755"/>
                <a:gd name="connsiteY17" fmla="*/ 87413 h 2821086"/>
                <a:gd name="connsiteX18" fmla="*/ 1957383 w 4688755"/>
                <a:gd name="connsiteY18" fmla="*/ 156470 h 2821086"/>
                <a:gd name="connsiteX19" fmla="*/ 1804983 w 4688755"/>
                <a:gd name="connsiteY19" fmla="*/ 99320 h 2821086"/>
                <a:gd name="connsiteX20" fmla="*/ 1621627 w 4688755"/>
                <a:gd name="connsiteY20" fmla="*/ 4071 h 2821086"/>
                <a:gd name="connsiteX21" fmla="*/ 1457321 w 4688755"/>
                <a:gd name="connsiteY21" fmla="*/ 37407 h 2821086"/>
                <a:gd name="connsiteX22" fmla="*/ 1293015 w 4688755"/>
                <a:gd name="connsiteY22" fmla="*/ 273151 h 2821086"/>
                <a:gd name="connsiteX23" fmla="*/ 1133473 w 4688755"/>
                <a:gd name="connsiteY23" fmla="*/ 492226 h 2821086"/>
                <a:gd name="connsiteX24" fmla="*/ 954878 w 4688755"/>
                <a:gd name="connsiteY24" fmla="*/ 608908 h 2821086"/>
                <a:gd name="connsiteX25" fmla="*/ 742948 w 4688755"/>
                <a:gd name="connsiteY25" fmla="*/ 706539 h 2821086"/>
                <a:gd name="connsiteX26" fmla="*/ 638174 w 4688755"/>
                <a:gd name="connsiteY26" fmla="*/ 720826 h 2821086"/>
                <a:gd name="connsiteX27" fmla="*/ 500060 w 4688755"/>
                <a:gd name="connsiteY27" fmla="*/ 727971 h 2821086"/>
                <a:gd name="connsiteX28" fmla="*/ 309561 w 4688755"/>
                <a:gd name="connsiteY28" fmla="*/ 818458 h 2821086"/>
                <a:gd name="connsiteX29" fmla="*/ 157162 w 4688755"/>
                <a:gd name="connsiteY29" fmla="*/ 949425 h 2821086"/>
                <a:gd name="connsiteX30" fmla="*/ 52387 w 4688755"/>
                <a:gd name="connsiteY30" fmla="*/ 1028007 h 2821086"/>
                <a:gd name="connsiteX31" fmla="*/ 0 w 4688755"/>
                <a:gd name="connsiteY31" fmla="*/ 1151833 h 2821086"/>
                <a:gd name="connsiteX0" fmla="*/ 4649690 w 4692635"/>
                <a:gd name="connsiteY0" fmla="*/ 2821086 h 2821086"/>
                <a:gd name="connsiteX1" fmla="*/ 4692552 w 4692635"/>
                <a:gd name="connsiteY1" fmla="*/ 2625823 h 2821086"/>
                <a:gd name="connsiteX2" fmla="*/ 4659215 w 4692635"/>
                <a:gd name="connsiteY2" fmla="*/ 2378173 h 2821086"/>
                <a:gd name="connsiteX3" fmla="*/ 4611590 w 4692635"/>
                <a:gd name="connsiteY3" fmla="*/ 2190054 h 2821086"/>
                <a:gd name="connsiteX4" fmla="*/ 4592540 w 4692635"/>
                <a:gd name="connsiteY4" fmla="*/ 1975742 h 2821086"/>
                <a:gd name="connsiteX5" fmla="*/ 4518720 w 4692635"/>
                <a:gd name="connsiteY5" fmla="*/ 1687610 h 2821086"/>
                <a:gd name="connsiteX6" fmla="*/ 4413947 w 4692635"/>
                <a:gd name="connsiteY6" fmla="*/ 1347092 h 2821086"/>
                <a:gd name="connsiteX7" fmla="*/ 4106767 w 4692635"/>
                <a:gd name="connsiteY7" fmla="*/ 968474 h 2821086"/>
                <a:gd name="connsiteX8" fmla="*/ 3906741 w 4692635"/>
                <a:gd name="connsiteY8" fmla="*/ 630337 h 2821086"/>
                <a:gd name="connsiteX9" fmla="*/ 3751960 w 4692635"/>
                <a:gd name="connsiteY9" fmla="*/ 556520 h 2821086"/>
                <a:gd name="connsiteX10" fmla="*/ 3349530 w 4692635"/>
                <a:gd name="connsiteY10" fmla="*/ 149326 h 2821086"/>
                <a:gd name="connsiteX11" fmla="*/ 3004248 w 4692635"/>
                <a:gd name="connsiteY11" fmla="*/ 301725 h 2821086"/>
                <a:gd name="connsiteX12" fmla="*/ 2899474 w 4692635"/>
                <a:gd name="connsiteY12" fmla="*/ 301725 h 2821086"/>
                <a:gd name="connsiteX13" fmla="*/ 2818511 w 4692635"/>
                <a:gd name="connsiteY13" fmla="*/ 268388 h 2821086"/>
                <a:gd name="connsiteX14" fmla="*/ 2594674 w 4692635"/>
                <a:gd name="connsiteY14" fmla="*/ 199332 h 2821086"/>
                <a:gd name="connsiteX15" fmla="*/ 2528000 w 4692635"/>
                <a:gd name="connsiteY15" fmla="*/ 113607 h 2821086"/>
                <a:gd name="connsiteX16" fmla="*/ 2347022 w 4692635"/>
                <a:gd name="connsiteY16" fmla="*/ 87412 h 2821086"/>
                <a:gd name="connsiteX17" fmla="*/ 2156524 w 4692635"/>
                <a:gd name="connsiteY17" fmla="*/ 87413 h 2821086"/>
                <a:gd name="connsiteX18" fmla="*/ 1961263 w 4692635"/>
                <a:gd name="connsiteY18" fmla="*/ 156470 h 2821086"/>
                <a:gd name="connsiteX19" fmla="*/ 1808863 w 4692635"/>
                <a:gd name="connsiteY19" fmla="*/ 99320 h 2821086"/>
                <a:gd name="connsiteX20" fmla="*/ 1625507 w 4692635"/>
                <a:gd name="connsiteY20" fmla="*/ 4071 h 2821086"/>
                <a:gd name="connsiteX21" fmla="*/ 1461201 w 4692635"/>
                <a:gd name="connsiteY21" fmla="*/ 37407 h 2821086"/>
                <a:gd name="connsiteX22" fmla="*/ 1296895 w 4692635"/>
                <a:gd name="connsiteY22" fmla="*/ 273151 h 2821086"/>
                <a:gd name="connsiteX23" fmla="*/ 1137353 w 4692635"/>
                <a:gd name="connsiteY23" fmla="*/ 492226 h 2821086"/>
                <a:gd name="connsiteX24" fmla="*/ 958758 w 4692635"/>
                <a:gd name="connsiteY24" fmla="*/ 608908 h 2821086"/>
                <a:gd name="connsiteX25" fmla="*/ 746828 w 4692635"/>
                <a:gd name="connsiteY25" fmla="*/ 706539 h 2821086"/>
                <a:gd name="connsiteX26" fmla="*/ 642054 w 4692635"/>
                <a:gd name="connsiteY26" fmla="*/ 720826 h 2821086"/>
                <a:gd name="connsiteX27" fmla="*/ 503940 w 4692635"/>
                <a:gd name="connsiteY27" fmla="*/ 727971 h 2821086"/>
                <a:gd name="connsiteX28" fmla="*/ 313441 w 4692635"/>
                <a:gd name="connsiteY28" fmla="*/ 818458 h 2821086"/>
                <a:gd name="connsiteX29" fmla="*/ 161042 w 4692635"/>
                <a:gd name="connsiteY29" fmla="*/ 949425 h 2821086"/>
                <a:gd name="connsiteX30" fmla="*/ 56267 w 4692635"/>
                <a:gd name="connsiteY30" fmla="*/ 1028007 h 2821086"/>
                <a:gd name="connsiteX31" fmla="*/ 3880 w 4692635"/>
                <a:gd name="connsiteY31" fmla="*/ 1151833 h 2821086"/>
                <a:gd name="connsiteX32" fmla="*/ 3880 w 4692635"/>
                <a:gd name="connsiteY32" fmla="*/ 1151832 h 2821086"/>
                <a:gd name="connsiteX0" fmla="*/ 4743441 w 4786386"/>
                <a:gd name="connsiteY0" fmla="*/ 2821086 h 2821086"/>
                <a:gd name="connsiteX1" fmla="*/ 4786303 w 4786386"/>
                <a:gd name="connsiteY1" fmla="*/ 2625823 h 2821086"/>
                <a:gd name="connsiteX2" fmla="*/ 4752966 w 4786386"/>
                <a:gd name="connsiteY2" fmla="*/ 2378173 h 2821086"/>
                <a:gd name="connsiteX3" fmla="*/ 4705341 w 4786386"/>
                <a:gd name="connsiteY3" fmla="*/ 2190054 h 2821086"/>
                <a:gd name="connsiteX4" fmla="*/ 4686291 w 4786386"/>
                <a:gd name="connsiteY4" fmla="*/ 1975742 h 2821086"/>
                <a:gd name="connsiteX5" fmla="*/ 4612471 w 4786386"/>
                <a:gd name="connsiteY5" fmla="*/ 1687610 h 2821086"/>
                <a:gd name="connsiteX6" fmla="*/ 4507698 w 4786386"/>
                <a:gd name="connsiteY6" fmla="*/ 1347092 h 2821086"/>
                <a:gd name="connsiteX7" fmla="*/ 4200518 w 4786386"/>
                <a:gd name="connsiteY7" fmla="*/ 968474 h 2821086"/>
                <a:gd name="connsiteX8" fmla="*/ 4000492 w 4786386"/>
                <a:gd name="connsiteY8" fmla="*/ 630337 h 2821086"/>
                <a:gd name="connsiteX9" fmla="*/ 3845711 w 4786386"/>
                <a:gd name="connsiteY9" fmla="*/ 556520 h 2821086"/>
                <a:gd name="connsiteX10" fmla="*/ 3443281 w 4786386"/>
                <a:gd name="connsiteY10" fmla="*/ 149326 h 2821086"/>
                <a:gd name="connsiteX11" fmla="*/ 3097999 w 4786386"/>
                <a:gd name="connsiteY11" fmla="*/ 301725 h 2821086"/>
                <a:gd name="connsiteX12" fmla="*/ 2993225 w 4786386"/>
                <a:gd name="connsiteY12" fmla="*/ 301725 h 2821086"/>
                <a:gd name="connsiteX13" fmla="*/ 2912262 w 4786386"/>
                <a:gd name="connsiteY13" fmla="*/ 268388 h 2821086"/>
                <a:gd name="connsiteX14" fmla="*/ 2688425 w 4786386"/>
                <a:gd name="connsiteY14" fmla="*/ 199332 h 2821086"/>
                <a:gd name="connsiteX15" fmla="*/ 2621751 w 4786386"/>
                <a:gd name="connsiteY15" fmla="*/ 113607 h 2821086"/>
                <a:gd name="connsiteX16" fmla="*/ 2440773 w 4786386"/>
                <a:gd name="connsiteY16" fmla="*/ 87412 h 2821086"/>
                <a:gd name="connsiteX17" fmla="*/ 2250275 w 4786386"/>
                <a:gd name="connsiteY17" fmla="*/ 87413 h 2821086"/>
                <a:gd name="connsiteX18" fmla="*/ 2055014 w 4786386"/>
                <a:gd name="connsiteY18" fmla="*/ 156470 h 2821086"/>
                <a:gd name="connsiteX19" fmla="*/ 1902614 w 4786386"/>
                <a:gd name="connsiteY19" fmla="*/ 99320 h 2821086"/>
                <a:gd name="connsiteX20" fmla="*/ 1719258 w 4786386"/>
                <a:gd name="connsiteY20" fmla="*/ 4071 h 2821086"/>
                <a:gd name="connsiteX21" fmla="*/ 1554952 w 4786386"/>
                <a:gd name="connsiteY21" fmla="*/ 37407 h 2821086"/>
                <a:gd name="connsiteX22" fmla="*/ 1390646 w 4786386"/>
                <a:gd name="connsiteY22" fmla="*/ 273151 h 2821086"/>
                <a:gd name="connsiteX23" fmla="*/ 1231104 w 4786386"/>
                <a:gd name="connsiteY23" fmla="*/ 492226 h 2821086"/>
                <a:gd name="connsiteX24" fmla="*/ 1052509 w 4786386"/>
                <a:gd name="connsiteY24" fmla="*/ 608908 h 2821086"/>
                <a:gd name="connsiteX25" fmla="*/ 840579 w 4786386"/>
                <a:gd name="connsiteY25" fmla="*/ 706539 h 2821086"/>
                <a:gd name="connsiteX26" fmla="*/ 735805 w 4786386"/>
                <a:gd name="connsiteY26" fmla="*/ 720826 h 2821086"/>
                <a:gd name="connsiteX27" fmla="*/ 597691 w 4786386"/>
                <a:gd name="connsiteY27" fmla="*/ 727971 h 2821086"/>
                <a:gd name="connsiteX28" fmla="*/ 407192 w 4786386"/>
                <a:gd name="connsiteY28" fmla="*/ 818458 h 2821086"/>
                <a:gd name="connsiteX29" fmla="*/ 254793 w 4786386"/>
                <a:gd name="connsiteY29" fmla="*/ 949425 h 2821086"/>
                <a:gd name="connsiteX30" fmla="*/ 150018 w 4786386"/>
                <a:gd name="connsiteY30" fmla="*/ 1028007 h 2821086"/>
                <a:gd name="connsiteX31" fmla="*/ 97631 w 4786386"/>
                <a:gd name="connsiteY31" fmla="*/ 1151833 h 2821086"/>
                <a:gd name="connsiteX32" fmla="*/ 0 w 4786386"/>
                <a:gd name="connsiteY32" fmla="*/ 1335188 h 2821086"/>
                <a:gd name="connsiteX0" fmla="*/ 4750024 w 4792969"/>
                <a:gd name="connsiteY0" fmla="*/ 2821086 h 2821086"/>
                <a:gd name="connsiteX1" fmla="*/ 4792886 w 4792969"/>
                <a:gd name="connsiteY1" fmla="*/ 2625823 h 2821086"/>
                <a:gd name="connsiteX2" fmla="*/ 4759549 w 4792969"/>
                <a:gd name="connsiteY2" fmla="*/ 2378173 h 2821086"/>
                <a:gd name="connsiteX3" fmla="*/ 4711924 w 4792969"/>
                <a:gd name="connsiteY3" fmla="*/ 2190054 h 2821086"/>
                <a:gd name="connsiteX4" fmla="*/ 4692874 w 4792969"/>
                <a:gd name="connsiteY4" fmla="*/ 1975742 h 2821086"/>
                <a:gd name="connsiteX5" fmla="*/ 4619054 w 4792969"/>
                <a:gd name="connsiteY5" fmla="*/ 1687610 h 2821086"/>
                <a:gd name="connsiteX6" fmla="*/ 4514281 w 4792969"/>
                <a:gd name="connsiteY6" fmla="*/ 1347092 h 2821086"/>
                <a:gd name="connsiteX7" fmla="*/ 4207101 w 4792969"/>
                <a:gd name="connsiteY7" fmla="*/ 968474 h 2821086"/>
                <a:gd name="connsiteX8" fmla="*/ 4007075 w 4792969"/>
                <a:gd name="connsiteY8" fmla="*/ 630337 h 2821086"/>
                <a:gd name="connsiteX9" fmla="*/ 3852294 w 4792969"/>
                <a:gd name="connsiteY9" fmla="*/ 556520 h 2821086"/>
                <a:gd name="connsiteX10" fmla="*/ 3449864 w 4792969"/>
                <a:gd name="connsiteY10" fmla="*/ 149326 h 2821086"/>
                <a:gd name="connsiteX11" fmla="*/ 3104582 w 4792969"/>
                <a:gd name="connsiteY11" fmla="*/ 301725 h 2821086"/>
                <a:gd name="connsiteX12" fmla="*/ 2999808 w 4792969"/>
                <a:gd name="connsiteY12" fmla="*/ 301725 h 2821086"/>
                <a:gd name="connsiteX13" fmla="*/ 2918845 w 4792969"/>
                <a:gd name="connsiteY13" fmla="*/ 268388 h 2821086"/>
                <a:gd name="connsiteX14" fmla="*/ 2695008 w 4792969"/>
                <a:gd name="connsiteY14" fmla="*/ 199332 h 2821086"/>
                <a:gd name="connsiteX15" fmla="*/ 2628334 w 4792969"/>
                <a:gd name="connsiteY15" fmla="*/ 113607 h 2821086"/>
                <a:gd name="connsiteX16" fmla="*/ 2447356 w 4792969"/>
                <a:gd name="connsiteY16" fmla="*/ 87412 h 2821086"/>
                <a:gd name="connsiteX17" fmla="*/ 2256858 w 4792969"/>
                <a:gd name="connsiteY17" fmla="*/ 87413 h 2821086"/>
                <a:gd name="connsiteX18" fmla="*/ 2061597 w 4792969"/>
                <a:gd name="connsiteY18" fmla="*/ 156470 h 2821086"/>
                <a:gd name="connsiteX19" fmla="*/ 1909197 w 4792969"/>
                <a:gd name="connsiteY19" fmla="*/ 99320 h 2821086"/>
                <a:gd name="connsiteX20" fmla="*/ 1725841 w 4792969"/>
                <a:gd name="connsiteY20" fmla="*/ 4071 h 2821086"/>
                <a:gd name="connsiteX21" fmla="*/ 1561535 w 4792969"/>
                <a:gd name="connsiteY21" fmla="*/ 37407 h 2821086"/>
                <a:gd name="connsiteX22" fmla="*/ 1397229 w 4792969"/>
                <a:gd name="connsiteY22" fmla="*/ 273151 h 2821086"/>
                <a:gd name="connsiteX23" fmla="*/ 1237687 w 4792969"/>
                <a:gd name="connsiteY23" fmla="*/ 492226 h 2821086"/>
                <a:gd name="connsiteX24" fmla="*/ 1059092 w 4792969"/>
                <a:gd name="connsiteY24" fmla="*/ 608908 h 2821086"/>
                <a:gd name="connsiteX25" fmla="*/ 847162 w 4792969"/>
                <a:gd name="connsiteY25" fmla="*/ 706539 h 2821086"/>
                <a:gd name="connsiteX26" fmla="*/ 742388 w 4792969"/>
                <a:gd name="connsiteY26" fmla="*/ 720826 h 2821086"/>
                <a:gd name="connsiteX27" fmla="*/ 604274 w 4792969"/>
                <a:gd name="connsiteY27" fmla="*/ 727971 h 2821086"/>
                <a:gd name="connsiteX28" fmla="*/ 413775 w 4792969"/>
                <a:gd name="connsiteY28" fmla="*/ 818458 h 2821086"/>
                <a:gd name="connsiteX29" fmla="*/ 261376 w 4792969"/>
                <a:gd name="connsiteY29" fmla="*/ 949425 h 2821086"/>
                <a:gd name="connsiteX30" fmla="*/ 156601 w 4792969"/>
                <a:gd name="connsiteY30" fmla="*/ 1028007 h 2821086"/>
                <a:gd name="connsiteX31" fmla="*/ 104214 w 4792969"/>
                <a:gd name="connsiteY31" fmla="*/ 1151833 h 2821086"/>
                <a:gd name="connsiteX32" fmla="*/ 6583 w 4792969"/>
                <a:gd name="connsiteY32" fmla="*/ 1335188 h 2821086"/>
                <a:gd name="connsiteX33" fmla="*/ 8964 w 4792969"/>
                <a:gd name="connsiteY33" fmla="*/ 1337570 h 2821086"/>
                <a:gd name="connsiteX0" fmla="*/ 4757956 w 4800901"/>
                <a:gd name="connsiteY0" fmla="*/ 2821086 h 2821086"/>
                <a:gd name="connsiteX1" fmla="*/ 4800818 w 4800901"/>
                <a:gd name="connsiteY1" fmla="*/ 2625823 h 2821086"/>
                <a:gd name="connsiteX2" fmla="*/ 4767481 w 4800901"/>
                <a:gd name="connsiteY2" fmla="*/ 2378173 h 2821086"/>
                <a:gd name="connsiteX3" fmla="*/ 4719856 w 4800901"/>
                <a:gd name="connsiteY3" fmla="*/ 2190054 h 2821086"/>
                <a:gd name="connsiteX4" fmla="*/ 4700806 w 4800901"/>
                <a:gd name="connsiteY4" fmla="*/ 1975742 h 2821086"/>
                <a:gd name="connsiteX5" fmla="*/ 4626986 w 4800901"/>
                <a:gd name="connsiteY5" fmla="*/ 1687610 h 2821086"/>
                <a:gd name="connsiteX6" fmla="*/ 4522213 w 4800901"/>
                <a:gd name="connsiteY6" fmla="*/ 1347092 h 2821086"/>
                <a:gd name="connsiteX7" fmla="*/ 4215033 w 4800901"/>
                <a:gd name="connsiteY7" fmla="*/ 968474 h 2821086"/>
                <a:gd name="connsiteX8" fmla="*/ 4015007 w 4800901"/>
                <a:gd name="connsiteY8" fmla="*/ 630337 h 2821086"/>
                <a:gd name="connsiteX9" fmla="*/ 3860226 w 4800901"/>
                <a:gd name="connsiteY9" fmla="*/ 556520 h 2821086"/>
                <a:gd name="connsiteX10" fmla="*/ 3457796 w 4800901"/>
                <a:gd name="connsiteY10" fmla="*/ 149326 h 2821086"/>
                <a:gd name="connsiteX11" fmla="*/ 3112514 w 4800901"/>
                <a:gd name="connsiteY11" fmla="*/ 301725 h 2821086"/>
                <a:gd name="connsiteX12" fmla="*/ 3007740 w 4800901"/>
                <a:gd name="connsiteY12" fmla="*/ 301725 h 2821086"/>
                <a:gd name="connsiteX13" fmla="*/ 2926777 w 4800901"/>
                <a:gd name="connsiteY13" fmla="*/ 268388 h 2821086"/>
                <a:gd name="connsiteX14" fmla="*/ 2702940 w 4800901"/>
                <a:gd name="connsiteY14" fmla="*/ 199332 h 2821086"/>
                <a:gd name="connsiteX15" fmla="*/ 2636266 w 4800901"/>
                <a:gd name="connsiteY15" fmla="*/ 113607 h 2821086"/>
                <a:gd name="connsiteX16" fmla="*/ 2455288 w 4800901"/>
                <a:gd name="connsiteY16" fmla="*/ 87412 h 2821086"/>
                <a:gd name="connsiteX17" fmla="*/ 2264790 w 4800901"/>
                <a:gd name="connsiteY17" fmla="*/ 87413 h 2821086"/>
                <a:gd name="connsiteX18" fmla="*/ 2069529 w 4800901"/>
                <a:gd name="connsiteY18" fmla="*/ 156470 h 2821086"/>
                <a:gd name="connsiteX19" fmla="*/ 1917129 w 4800901"/>
                <a:gd name="connsiteY19" fmla="*/ 99320 h 2821086"/>
                <a:gd name="connsiteX20" fmla="*/ 1733773 w 4800901"/>
                <a:gd name="connsiteY20" fmla="*/ 4071 h 2821086"/>
                <a:gd name="connsiteX21" fmla="*/ 1569467 w 4800901"/>
                <a:gd name="connsiteY21" fmla="*/ 37407 h 2821086"/>
                <a:gd name="connsiteX22" fmla="*/ 1405161 w 4800901"/>
                <a:gd name="connsiteY22" fmla="*/ 273151 h 2821086"/>
                <a:gd name="connsiteX23" fmla="*/ 1245619 w 4800901"/>
                <a:gd name="connsiteY23" fmla="*/ 492226 h 2821086"/>
                <a:gd name="connsiteX24" fmla="*/ 1067024 w 4800901"/>
                <a:gd name="connsiteY24" fmla="*/ 608908 h 2821086"/>
                <a:gd name="connsiteX25" fmla="*/ 855094 w 4800901"/>
                <a:gd name="connsiteY25" fmla="*/ 706539 h 2821086"/>
                <a:gd name="connsiteX26" fmla="*/ 750320 w 4800901"/>
                <a:gd name="connsiteY26" fmla="*/ 720826 h 2821086"/>
                <a:gd name="connsiteX27" fmla="*/ 612206 w 4800901"/>
                <a:gd name="connsiteY27" fmla="*/ 727971 h 2821086"/>
                <a:gd name="connsiteX28" fmla="*/ 421707 w 4800901"/>
                <a:gd name="connsiteY28" fmla="*/ 818458 h 2821086"/>
                <a:gd name="connsiteX29" fmla="*/ 269308 w 4800901"/>
                <a:gd name="connsiteY29" fmla="*/ 949425 h 2821086"/>
                <a:gd name="connsiteX30" fmla="*/ 164533 w 4800901"/>
                <a:gd name="connsiteY30" fmla="*/ 1028007 h 2821086"/>
                <a:gd name="connsiteX31" fmla="*/ 112146 w 4800901"/>
                <a:gd name="connsiteY31" fmla="*/ 1151833 h 2821086"/>
                <a:gd name="connsiteX32" fmla="*/ 14515 w 4800901"/>
                <a:gd name="connsiteY32" fmla="*/ 1335188 h 2821086"/>
                <a:gd name="connsiteX33" fmla="*/ 228 w 4800901"/>
                <a:gd name="connsiteY33" fmla="*/ 1713807 h 2821086"/>
                <a:gd name="connsiteX0" fmla="*/ 4757728 w 4800673"/>
                <a:gd name="connsiteY0" fmla="*/ 2821086 h 2821086"/>
                <a:gd name="connsiteX1" fmla="*/ 4800590 w 4800673"/>
                <a:gd name="connsiteY1" fmla="*/ 2625823 h 2821086"/>
                <a:gd name="connsiteX2" fmla="*/ 4767253 w 4800673"/>
                <a:gd name="connsiteY2" fmla="*/ 2378173 h 2821086"/>
                <a:gd name="connsiteX3" fmla="*/ 4719628 w 4800673"/>
                <a:gd name="connsiteY3" fmla="*/ 2190054 h 2821086"/>
                <a:gd name="connsiteX4" fmla="*/ 4700578 w 4800673"/>
                <a:gd name="connsiteY4" fmla="*/ 1975742 h 2821086"/>
                <a:gd name="connsiteX5" fmla="*/ 4626758 w 4800673"/>
                <a:gd name="connsiteY5" fmla="*/ 1687610 h 2821086"/>
                <a:gd name="connsiteX6" fmla="*/ 4521985 w 4800673"/>
                <a:gd name="connsiteY6" fmla="*/ 1347092 h 2821086"/>
                <a:gd name="connsiteX7" fmla="*/ 4214805 w 4800673"/>
                <a:gd name="connsiteY7" fmla="*/ 968474 h 2821086"/>
                <a:gd name="connsiteX8" fmla="*/ 4014779 w 4800673"/>
                <a:gd name="connsiteY8" fmla="*/ 630337 h 2821086"/>
                <a:gd name="connsiteX9" fmla="*/ 3859998 w 4800673"/>
                <a:gd name="connsiteY9" fmla="*/ 556520 h 2821086"/>
                <a:gd name="connsiteX10" fmla="*/ 3457568 w 4800673"/>
                <a:gd name="connsiteY10" fmla="*/ 149326 h 2821086"/>
                <a:gd name="connsiteX11" fmla="*/ 3112286 w 4800673"/>
                <a:gd name="connsiteY11" fmla="*/ 301725 h 2821086"/>
                <a:gd name="connsiteX12" fmla="*/ 3007512 w 4800673"/>
                <a:gd name="connsiteY12" fmla="*/ 301725 h 2821086"/>
                <a:gd name="connsiteX13" fmla="*/ 2926549 w 4800673"/>
                <a:gd name="connsiteY13" fmla="*/ 268388 h 2821086"/>
                <a:gd name="connsiteX14" fmla="*/ 2702712 w 4800673"/>
                <a:gd name="connsiteY14" fmla="*/ 199332 h 2821086"/>
                <a:gd name="connsiteX15" fmla="*/ 2636038 w 4800673"/>
                <a:gd name="connsiteY15" fmla="*/ 113607 h 2821086"/>
                <a:gd name="connsiteX16" fmla="*/ 2455060 w 4800673"/>
                <a:gd name="connsiteY16" fmla="*/ 87412 h 2821086"/>
                <a:gd name="connsiteX17" fmla="*/ 2264562 w 4800673"/>
                <a:gd name="connsiteY17" fmla="*/ 87413 h 2821086"/>
                <a:gd name="connsiteX18" fmla="*/ 2069301 w 4800673"/>
                <a:gd name="connsiteY18" fmla="*/ 156470 h 2821086"/>
                <a:gd name="connsiteX19" fmla="*/ 1916901 w 4800673"/>
                <a:gd name="connsiteY19" fmla="*/ 99320 h 2821086"/>
                <a:gd name="connsiteX20" fmla="*/ 1733545 w 4800673"/>
                <a:gd name="connsiteY20" fmla="*/ 4071 h 2821086"/>
                <a:gd name="connsiteX21" fmla="*/ 1569239 w 4800673"/>
                <a:gd name="connsiteY21" fmla="*/ 37407 h 2821086"/>
                <a:gd name="connsiteX22" fmla="*/ 1404933 w 4800673"/>
                <a:gd name="connsiteY22" fmla="*/ 273151 h 2821086"/>
                <a:gd name="connsiteX23" fmla="*/ 1245391 w 4800673"/>
                <a:gd name="connsiteY23" fmla="*/ 492226 h 2821086"/>
                <a:gd name="connsiteX24" fmla="*/ 1066796 w 4800673"/>
                <a:gd name="connsiteY24" fmla="*/ 608908 h 2821086"/>
                <a:gd name="connsiteX25" fmla="*/ 854866 w 4800673"/>
                <a:gd name="connsiteY25" fmla="*/ 706539 h 2821086"/>
                <a:gd name="connsiteX26" fmla="*/ 750092 w 4800673"/>
                <a:gd name="connsiteY26" fmla="*/ 720826 h 2821086"/>
                <a:gd name="connsiteX27" fmla="*/ 611978 w 4800673"/>
                <a:gd name="connsiteY27" fmla="*/ 727971 h 2821086"/>
                <a:gd name="connsiteX28" fmla="*/ 421479 w 4800673"/>
                <a:gd name="connsiteY28" fmla="*/ 818458 h 2821086"/>
                <a:gd name="connsiteX29" fmla="*/ 269080 w 4800673"/>
                <a:gd name="connsiteY29" fmla="*/ 949425 h 2821086"/>
                <a:gd name="connsiteX30" fmla="*/ 164305 w 4800673"/>
                <a:gd name="connsiteY30" fmla="*/ 1028007 h 2821086"/>
                <a:gd name="connsiteX31" fmla="*/ 111918 w 4800673"/>
                <a:gd name="connsiteY31" fmla="*/ 1151833 h 2821086"/>
                <a:gd name="connsiteX32" fmla="*/ 14287 w 4800673"/>
                <a:gd name="connsiteY32" fmla="*/ 1335188 h 2821086"/>
                <a:gd name="connsiteX33" fmla="*/ 19050 w 4800673"/>
                <a:gd name="connsiteY33" fmla="*/ 1511401 h 2821086"/>
                <a:gd name="connsiteX34" fmla="*/ 0 w 4800673"/>
                <a:gd name="connsiteY34" fmla="*/ 1713807 h 2821086"/>
                <a:gd name="connsiteX0" fmla="*/ 4757728 w 4800673"/>
                <a:gd name="connsiteY0" fmla="*/ 2821086 h 2821086"/>
                <a:gd name="connsiteX1" fmla="*/ 4800590 w 4800673"/>
                <a:gd name="connsiteY1" fmla="*/ 2625823 h 2821086"/>
                <a:gd name="connsiteX2" fmla="*/ 4767253 w 4800673"/>
                <a:gd name="connsiteY2" fmla="*/ 2378173 h 2821086"/>
                <a:gd name="connsiteX3" fmla="*/ 4719628 w 4800673"/>
                <a:gd name="connsiteY3" fmla="*/ 2190054 h 2821086"/>
                <a:gd name="connsiteX4" fmla="*/ 4700578 w 4800673"/>
                <a:gd name="connsiteY4" fmla="*/ 1975742 h 2821086"/>
                <a:gd name="connsiteX5" fmla="*/ 4626758 w 4800673"/>
                <a:gd name="connsiteY5" fmla="*/ 1687610 h 2821086"/>
                <a:gd name="connsiteX6" fmla="*/ 4521985 w 4800673"/>
                <a:gd name="connsiteY6" fmla="*/ 1347092 h 2821086"/>
                <a:gd name="connsiteX7" fmla="*/ 4214805 w 4800673"/>
                <a:gd name="connsiteY7" fmla="*/ 968474 h 2821086"/>
                <a:gd name="connsiteX8" fmla="*/ 4014779 w 4800673"/>
                <a:gd name="connsiteY8" fmla="*/ 630337 h 2821086"/>
                <a:gd name="connsiteX9" fmla="*/ 3859998 w 4800673"/>
                <a:gd name="connsiteY9" fmla="*/ 556520 h 2821086"/>
                <a:gd name="connsiteX10" fmla="*/ 3457568 w 4800673"/>
                <a:gd name="connsiteY10" fmla="*/ 149326 h 2821086"/>
                <a:gd name="connsiteX11" fmla="*/ 3112286 w 4800673"/>
                <a:gd name="connsiteY11" fmla="*/ 301725 h 2821086"/>
                <a:gd name="connsiteX12" fmla="*/ 3007512 w 4800673"/>
                <a:gd name="connsiteY12" fmla="*/ 301725 h 2821086"/>
                <a:gd name="connsiteX13" fmla="*/ 2926549 w 4800673"/>
                <a:gd name="connsiteY13" fmla="*/ 268388 h 2821086"/>
                <a:gd name="connsiteX14" fmla="*/ 2702712 w 4800673"/>
                <a:gd name="connsiteY14" fmla="*/ 199332 h 2821086"/>
                <a:gd name="connsiteX15" fmla="*/ 2636038 w 4800673"/>
                <a:gd name="connsiteY15" fmla="*/ 113607 h 2821086"/>
                <a:gd name="connsiteX16" fmla="*/ 2455060 w 4800673"/>
                <a:gd name="connsiteY16" fmla="*/ 87412 h 2821086"/>
                <a:gd name="connsiteX17" fmla="*/ 2264562 w 4800673"/>
                <a:gd name="connsiteY17" fmla="*/ 87413 h 2821086"/>
                <a:gd name="connsiteX18" fmla="*/ 2069301 w 4800673"/>
                <a:gd name="connsiteY18" fmla="*/ 156470 h 2821086"/>
                <a:gd name="connsiteX19" fmla="*/ 1916901 w 4800673"/>
                <a:gd name="connsiteY19" fmla="*/ 99320 h 2821086"/>
                <a:gd name="connsiteX20" fmla="*/ 1733545 w 4800673"/>
                <a:gd name="connsiteY20" fmla="*/ 4071 h 2821086"/>
                <a:gd name="connsiteX21" fmla="*/ 1569239 w 4800673"/>
                <a:gd name="connsiteY21" fmla="*/ 37407 h 2821086"/>
                <a:gd name="connsiteX22" fmla="*/ 1404933 w 4800673"/>
                <a:gd name="connsiteY22" fmla="*/ 273151 h 2821086"/>
                <a:gd name="connsiteX23" fmla="*/ 1245391 w 4800673"/>
                <a:gd name="connsiteY23" fmla="*/ 492226 h 2821086"/>
                <a:gd name="connsiteX24" fmla="*/ 1066796 w 4800673"/>
                <a:gd name="connsiteY24" fmla="*/ 608908 h 2821086"/>
                <a:gd name="connsiteX25" fmla="*/ 854866 w 4800673"/>
                <a:gd name="connsiteY25" fmla="*/ 706539 h 2821086"/>
                <a:gd name="connsiteX26" fmla="*/ 750092 w 4800673"/>
                <a:gd name="connsiteY26" fmla="*/ 720826 h 2821086"/>
                <a:gd name="connsiteX27" fmla="*/ 611978 w 4800673"/>
                <a:gd name="connsiteY27" fmla="*/ 727971 h 2821086"/>
                <a:gd name="connsiteX28" fmla="*/ 421479 w 4800673"/>
                <a:gd name="connsiteY28" fmla="*/ 818458 h 2821086"/>
                <a:gd name="connsiteX29" fmla="*/ 269080 w 4800673"/>
                <a:gd name="connsiteY29" fmla="*/ 949425 h 2821086"/>
                <a:gd name="connsiteX30" fmla="*/ 164305 w 4800673"/>
                <a:gd name="connsiteY30" fmla="*/ 1028007 h 2821086"/>
                <a:gd name="connsiteX31" fmla="*/ 111918 w 4800673"/>
                <a:gd name="connsiteY31" fmla="*/ 1151833 h 2821086"/>
                <a:gd name="connsiteX32" fmla="*/ 14287 w 4800673"/>
                <a:gd name="connsiteY32" fmla="*/ 1335188 h 2821086"/>
                <a:gd name="connsiteX33" fmla="*/ 9525 w 4800673"/>
                <a:gd name="connsiteY33" fmla="*/ 1511401 h 2821086"/>
                <a:gd name="connsiteX34" fmla="*/ 0 w 4800673"/>
                <a:gd name="connsiteY34" fmla="*/ 1713807 h 2821086"/>
                <a:gd name="connsiteX0" fmla="*/ 4767253 w 4810198"/>
                <a:gd name="connsiteY0" fmla="*/ 2821086 h 2821086"/>
                <a:gd name="connsiteX1" fmla="*/ 4810115 w 4810198"/>
                <a:gd name="connsiteY1" fmla="*/ 2625823 h 2821086"/>
                <a:gd name="connsiteX2" fmla="*/ 4776778 w 4810198"/>
                <a:gd name="connsiteY2" fmla="*/ 2378173 h 2821086"/>
                <a:gd name="connsiteX3" fmla="*/ 4729153 w 4810198"/>
                <a:gd name="connsiteY3" fmla="*/ 2190054 h 2821086"/>
                <a:gd name="connsiteX4" fmla="*/ 4710103 w 4810198"/>
                <a:gd name="connsiteY4" fmla="*/ 1975742 h 2821086"/>
                <a:gd name="connsiteX5" fmla="*/ 4636283 w 4810198"/>
                <a:gd name="connsiteY5" fmla="*/ 1687610 h 2821086"/>
                <a:gd name="connsiteX6" fmla="*/ 4531510 w 4810198"/>
                <a:gd name="connsiteY6" fmla="*/ 1347092 h 2821086"/>
                <a:gd name="connsiteX7" fmla="*/ 4224330 w 4810198"/>
                <a:gd name="connsiteY7" fmla="*/ 968474 h 2821086"/>
                <a:gd name="connsiteX8" fmla="*/ 4024304 w 4810198"/>
                <a:gd name="connsiteY8" fmla="*/ 630337 h 2821086"/>
                <a:gd name="connsiteX9" fmla="*/ 3869523 w 4810198"/>
                <a:gd name="connsiteY9" fmla="*/ 556520 h 2821086"/>
                <a:gd name="connsiteX10" fmla="*/ 3467093 w 4810198"/>
                <a:gd name="connsiteY10" fmla="*/ 149326 h 2821086"/>
                <a:gd name="connsiteX11" fmla="*/ 3121811 w 4810198"/>
                <a:gd name="connsiteY11" fmla="*/ 301725 h 2821086"/>
                <a:gd name="connsiteX12" fmla="*/ 3017037 w 4810198"/>
                <a:gd name="connsiteY12" fmla="*/ 301725 h 2821086"/>
                <a:gd name="connsiteX13" fmla="*/ 2936074 w 4810198"/>
                <a:gd name="connsiteY13" fmla="*/ 268388 h 2821086"/>
                <a:gd name="connsiteX14" fmla="*/ 2712237 w 4810198"/>
                <a:gd name="connsiteY14" fmla="*/ 199332 h 2821086"/>
                <a:gd name="connsiteX15" fmla="*/ 2645563 w 4810198"/>
                <a:gd name="connsiteY15" fmla="*/ 113607 h 2821086"/>
                <a:gd name="connsiteX16" fmla="*/ 2464585 w 4810198"/>
                <a:gd name="connsiteY16" fmla="*/ 87412 h 2821086"/>
                <a:gd name="connsiteX17" fmla="*/ 2274087 w 4810198"/>
                <a:gd name="connsiteY17" fmla="*/ 87413 h 2821086"/>
                <a:gd name="connsiteX18" fmla="*/ 2078826 w 4810198"/>
                <a:gd name="connsiteY18" fmla="*/ 156470 h 2821086"/>
                <a:gd name="connsiteX19" fmla="*/ 1926426 w 4810198"/>
                <a:gd name="connsiteY19" fmla="*/ 99320 h 2821086"/>
                <a:gd name="connsiteX20" fmla="*/ 1743070 w 4810198"/>
                <a:gd name="connsiteY20" fmla="*/ 4071 h 2821086"/>
                <a:gd name="connsiteX21" fmla="*/ 1578764 w 4810198"/>
                <a:gd name="connsiteY21" fmla="*/ 37407 h 2821086"/>
                <a:gd name="connsiteX22" fmla="*/ 1414458 w 4810198"/>
                <a:gd name="connsiteY22" fmla="*/ 273151 h 2821086"/>
                <a:gd name="connsiteX23" fmla="*/ 1254916 w 4810198"/>
                <a:gd name="connsiteY23" fmla="*/ 492226 h 2821086"/>
                <a:gd name="connsiteX24" fmla="*/ 1076321 w 4810198"/>
                <a:gd name="connsiteY24" fmla="*/ 608908 h 2821086"/>
                <a:gd name="connsiteX25" fmla="*/ 864391 w 4810198"/>
                <a:gd name="connsiteY25" fmla="*/ 706539 h 2821086"/>
                <a:gd name="connsiteX26" fmla="*/ 759617 w 4810198"/>
                <a:gd name="connsiteY26" fmla="*/ 720826 h 2821086"/>
                <a:gd name="connsiteX27" fmla="*/ 621503 w 4810198"/>
                <a:gd name="connsiteY27" fmla="*/ 727971 h 2821086"/>
                <a:gd name="connsiteX28" fmla="*/ 431004 w 4810198"/>
                <a:gd name="connsiteY28" fmla="*/ 818458 h 2821086"/>
                <a:gd name="connsiteX29" fmla="*/ 278605 w 4810198"/>
                <a:gd name="connsiteY29" fmla="*/ 949425 h 2821086"/>
                <a:gd name="connsiteX30" fmla="*/ 173830 w 4810198"/>
                <a:gd name="connsiteY30" fmla="*/ 1028007 h 2821086"/>
                <a:gd name="connsiteX31" fmla="*/ 121443 w 4810198"/>
                <a:gd name="connsiteY31" fmla="*/ 1151833 h 2821086"/>
                <a:gd name="connsiteX32" fmla="*/ 23812 w 4810198"/>
                <a:gd name="connsiteY32" fmla="*/ 1335188 h 2821086"/>
                <a:gd name="connsiteX33" fmla="*/ 19050 w 4810198"/>
                <a:gd name="connsiteY33" fmla="*/ 1511401 h 2821086"/>
                <a:gd name="connsiteX34" fmla="*/ 0 w 4810198"/>
                <a:gd name="connsiteY34" fmla="*/ 1713807 h 2821086"/>
                <a:gd name="connsiteX0" fmla="*/ 4767253 w 4810198"/>
                <a:gd name="connsiteY0" fmla="*/ 2821086 h 2821086"/>
                <a:gd name="connsiteX1" fmla="*/ 4810115 w 4810198"/>
                <a:gd name="connsiteY1" fmla="*/ 2625823 h 2821086"/>
                <a:gd name="connsiteX2" fmla="*/ 4776778 w 4810198"/>
                <a:gd name="connsiteY2" fmla="*/ 2378173 h 2821086"/>
                <a:gd name="connsiteX3" fmla="*/ 4729153 w 4810198"/>
                <a:gd name="connsiteY3" fmla="*/ 2190054 h 2821086"/>
                <a:gd name="connsiteX4" fmla="*/ 4710103 w 4810198"/>
                <a:gd name="connsiteY4" fmla="*/ 1975742 h 2821086"/>
                <a:gd name="connsiteX5" fmla="*/ 4636283 w 4810198"/>
                <a:gd name="connsiteY5" fmla="*/ 1687610 h 2821086"/>
                <a:gd name="connsiteX6" fmla="*/ 4531510 w 4810198"/>
                <a:gd name="connsiteY6" fmla="*/ 1347092 h 2821086"/>
                <a:gd name="connsiteX7" fmla="*/ 4224330 w 4810198"/>
                <a:gd name="connsiteY7" fmla="*/ 968474 h 2821086"/>
                <a:gd name="connsiteX8" fmla="*/ 4024304 w 4810198"/>
                <a:gd name="connsiteY8" fmla="*/ 630337 h 2821086"/>
                <a:gd name="connsiteX9" fmla="*/ 3869523 w 4810198"/>
                <a:gd name="connsiteY9" fmla="*/ 556520 h 2821086"/>
                <a:gd name="connsiteX10" fmla="*/ 3467093 w 4810198"/>
                <a:gd name="connsiteY10" fmla="*/ 149326 h 2821086"/>
                <a:gd name="connsiteX11" fmla="*/ 3121811 w 4810198"/>
                <a:gd name="connsiteY11" fmla="*/ 301725 h 2821086"/>
                <a:gd name="connsiteX12" fmla="*/ 3017037 w 4810198"/>
                <a:gd name="connsiteY12" fmla="*/ 301725 h 2821086"/>
                <a:gd name="connsiteX13" fmla="*/ 2936074 w 4810198"/>
                <a:gd name="connsiteY13" fmla="*/ 268388 h 2821086"/>
                <a:gd name="connsiteX14" fmla="*/ 2712237 w 4810198"/>
                <a:gd name="connsiteY14" fmla="*/ 199332 h 2821086"/>
                <a:gd name="connsiteX15" fmla="*/ 2645563 w 4810198"/>
                <a:gd name="connsiteY15" fmla="*/ 113607 h 2821086"/>
                <a:gd name="connsiteX16" fmla="*/ 2464585 w 4810198"/>
                <a:gd name="connsiteY16" fmla="*/ 87412 h 2821086"/>
                <a:gd name="connsiteX17" fmla="*/ 2274087 w 4810198"/>
                <a:gd name="connsiteY17" fmla="*/ 87413 h 2821086"/>
                <a:gd name="connsiteX18" fmla="*/ 2078826 w 4810198"/>
                <a:gd name="connsiteY18" fmla="*/ 156470 h 2821086"/>
                <a:gd name="connsiteX19" fmla="*/ 1926426 w 4810198"/>
                <a:gd name="connsiteY19" fmla="*/ 99320 h 2821086"/>
                <a:gd name="connsiteX20" fmla="*/ 1743070 w 4810198"/>
                <a:gd name="connsiteY20" fmla="*/ 4071 h 2821086"/>
                <a:gd name="connsiteX21" fmla="*/ 1578764 w 4810198"/>
                <a:gd name="connsiteY21" fmla="*/ 37407 h 2821086"/>
                <a:gd name="connsiteX22" fmla="*/ 1414458 w 4810198"/>
                <a:gd name="connsiteY22" fmla="*/ 273151 h 2821086"/>
                <a:gd name="connsiteX23" fmla="*/ 1254916 w 4810198"/>
                <a:gd name="connsiteY23" fmla="*/ 492226 h 2821086"/>
                <a:gd name="connsiteX24" fmla="*/ 1076321 w 4810198"/>
                <a:gd name="connsiteY24" fmla="*/ 608908 h 2821086"/>
                <a:gd name="connsiteX25" fmla="*/ 864391 w 4810198"/>
                <a:gd name="connsiteY25" fmla="*/ 706539 h 2821086"/>
                <a:gd name="connsiteX26" fmla="*/ 759617 w 4810198"/>
                <a:gd name="connsiteY26" fmla="*/ 720826 h 2821086"/>
                <a:gd name="connsiteX27" fmla="*/ 621503 w 4810198"/>
                <a:gd name="connsiteY27" fmla="*/ 727971 h 2821086"/>
                <a:gd name="connsiteX28" fmla="*/ 431004 w 4810198"/>
                <a:gd name="connsiteY28" fmla="*/ 818458 h 2821086"/>
                <a:gd name="connsiteX29" fmla="*/ 278605 w 4810198"/>
                <a:gd name="connsiteY29" fmla="*/ 949425 h 2821086"/>
                <a:gd name="connsiteX30" fmla="*/ 173830 w 4810198"/>
                <a:gd name="connsiteY30" fmla="*/ 1028007 h 2821086"/>
                <a:gd name="connsiteX31" fmla="*/ 121443 w 4810198"/>
                <a:gd name="connsiteY31" fmla="*/ 1151833 h 2821086"/>
                <a:gd name="connsiteX32" fmla="*/ 23812 w 4810198"/>
                <a:gd name="connsiteY32" fmla="*/ 1335188 h 2821086"/>
                <a:gd name="connsiteX33" fmla="*/ 19050 w 4810198"/>
                <a:gd name="connsiteY33" fmla="*/ 1511401 h 2821086"/>
                <a:gd name="connsiteX34" fmla="*/ 0 w 4810198"/>
                <a:gd name="connsiteY34" fmla="*/ 1713807 h 2821086"/>
                <a:gd name="connsiteX0" fmla="*/ 4768130 w 4811075"/>
                <a:gd name="connsiteY0" fmla="*/ 2821086 h 2821086"/>
                <a:gd name="connsiteX1" fmla="*/ 4810992 w 4811075"/>
                <a:gd name="connsiteY1" fmla="*/ 2625823 h 2821086"/>
                <a:gd name="connsiteX2" fmla="*/ 4777655 w 4811075"/>
                <a:gd name="connsiteY2" fmla="*/ 2378173 h 2821086"/>
                <a:gd name="connsiteX3" fmla="*/ 4730030 w 4811075"/>
                <a:gd name="connsiteY3" fmla="*/ 2190054 h 2821086"/>
                <a:gd name="connsiteX4" fmla="*/ 4710980 w 4811075"/>
                <a:gd name="connsiteY4" fmla="*/ 1975742 h 2821086"/>
                <a:gd name="connsiteX5" fmla="*/ 4637160 w 4811075"/>
                <a:gd name="connsiteY5" fmla="*/ 1687610 h 2821086"/>
                <a:gd name="connsiteX6" fmla="*/ 4532387 w 4811075"/>
                <a:gd name="connsiteY6" fmla="*/ 1347092 h 2821086"/>
                <a:gd name="connsiteX7" fmla="*/ 4225207 w 4811075"/>
                <a:gd name="connsiteY7" fmla="*/ 968474 h 2821086"/>
                <a:gd name="connsiteX8" fmla="*/ 4025181 w 4811075"/>
                <a:gd name="connsiteY8" fmla="*/ 630337 h 2821086"/>
                <a:gd name="connsiteX9" fmla="*/ 3870400 w 4811075"/>
                <a:gd name="connsiteY9" fmla="*/ 556520 h 2821086"/>
                <a:gd name="connsiteX10" fmla="*/ 3467970 w 4811075"/>
                <a:gd name="connsiteY10" fmla="*/ 149326 h 2821086"/>
                <a:gd name="connsiteX11" fmla="*/ 3122688 w 4811075"/>
                <a:gd name="connsiteY11" fmla="*/ 301725 h 2821086"/>
                <a:gd name="connsiteX12" fmla="*/ 3017914 w 4811075"/>
                <a:gd name="connsiteY12" fmla="*/ 301725 h 2821086"/>
                <a:gd name="connsiteX13" fmla="*/ 2936951 w 4811075"/>
                <a:gd name="connsiteY13" fmla="*/ 268388 h 2821086"/>
                <a:gd name="connsiteX14" fmla="*/ 2713114 w 4811075"/>
                <a:gd name="connsiteY14" fmla="*/ 199332 h 2821086"/>
                <a:gd name="connsiteX15" fmla="*/ 2646440 w 4811075"/>
                <a:gd name="connsiteY15" fmla="*/ 113607 h 2821086"/>
                <a:gd name="connsiteX16" fmla="*/ 2465462 w 4811075"/>
                <a:gd name="connsiteY16" fmla="*/ 87412 h 2821086"/>
                <a:gd name="connsiteX17" fmla="*/ 2274964 w 4811075"/>
                <a:gd name="connsiteY17" fmla="*/ 87413 h 2821086"/>
                <a:gd name="connsiteX18" fmla="*/ 2079703 w 4811075"/>
                <a:gd name="connsiteY18" fmla="*/ 156470 h 2821086"/>
                <a:gd name="connsiteX19" fmla="*/ 1927303 w 4811075"/>
                <a:gd name="connsiteY19" fmla="*/ 99320 h 2821086"/>
                <a:gd name="connsiteX20" fmla="*/ 1743947 w 4811075"/>
                <a:gd name="connsiteY20" fmla="*/ 4071 h 2821086"/>
                <a:gd name="connsiteX21" fmla="*/ 1579641 w 4811075"/>
                <a:gd name="connsiteY21" fmla="*/ 37407 h 2821086"/>
                <a:gd name="connsiteX22" fmla="*/ 1415335 w 4811075"/>
                <a:gd name="connsiteY22" fmla="*/ 273151 h 2821086"/>
                <a:gd name="connsiteX23" fmla="*/ 1255793 w 4811075"/>
                <a:gd name="connsiteY23" fmla="*/ 492226 h 2821086"/>
                <a:gd name="connsiteX24" fmla="*/ 1077198 w 4811075"/>
                <a:gd name="connsiteY24" fmla="*/ 608908 h 2821086"/>
                <a:gd name="connsiteX25" fmla="*/ 865268 w 4811075"/>
                <a:gd name="connsiteY25" fmla="*/ 706539 h 2821086"/>
                <a:gd name="connsiteX26" fmla="*/ 760494 w 4811075"/>
                <a:gd name="connsiteY26" fmla="*/ 720826 h 2821086"/>
                <a:gd name="connsiteX27" fmla="*/ 622380 w 4811075"/>
                <a:gd name="connsiteY27" fmla="*/ 727971 h 2821086"/>
                <a:gd name="connsiteX28" fmla="*/ 431881 w 4811075"/>
                <a:gd name="connsiteY28" fmla="*/ 818458 h 2821086"/>
                <a:gd name="connsiteX29" fmla="*/ 279482 w 4811075"/>
                <a:gd name="connsiteY29" fmla="*/ 949425 h 2821086"/>
                <a:gd name="connsiteX30" fmla="*/ 174707 w 4811075"/>
                <a:gd name="connsiteY30" fmla="*/ 1028007 h 2821086"/>
                <a:gd name="connsiteX31" fmla="*/ 122320 w 4811075"/>
                <a:gd name="connsiteY31" fmla="*/ 1151833 h 2821086"/>
                <a:gd name="connsiteX32" fmla="*/ 24689 w 4811075"/>
                <a:gd name="connsiteY32" fmla="*/ 1335188 h 2821086"/>
                <a:gd name="connsiteX33" fmla="*/ 19927 w 4811075"/>
                <a:gd name="connsiteY33" fmla="*/ 1511401 h 2821086"/>
                <a:gd name="connsiteX34" fmla="*/ 877 w 4811075"/>
                <a:gd name="connsiteY34" fmla="*/ 1713807 h 2821086"/>
                <a:gd name="connsiteX35" fmla="*/ 3258 w 4811075"/>
                <a:gd name="connsiteY35" fmla="*/ 1716189 h 2821086"/>
                <a:gd name="connsiteX0" fmla="*/ 4822025 w 4864970"/>
                <a:gd name="connsiteY0" fmla="*/ 2821086 h 2821086"/>
                <a:gd name="connsiteX1" fmla="*/ 4864887 w 4864970"/>
                <a:gd name="connsiteY1" fmla="*/ 2625823 h 2821086"/>
                <a:gd name="connsiteX2" fmla="*/ 4831550 w 4864970"/>
                <a:gd name="connsiteY2" fmla="*/ 2378173 h 2821086"/>
                <a:gd name="connsiteX3" fmla="*/ 4783925 w 4864970"/>
                <a:gd name="connsiteY3" fmla="*/ 2190054 h 2821086"/>
                <a:gd name="connsiteX4" fmla="*/ 4764875 w 4864970"/>
                <a:gd name="connsiteY4" fmla="*/ 1975742 h 2821086"/>
                <a:gd name="connsiteX5" fmla="*/ 4691055 w 4864970"/>
                <a:gd name="connsiteY5" fmla="*/ 1687610 h 2821086"/>
                <a:gd name="connsiteX6" fmla="*/ 4586282 w 4864970"/>
                <a:gd name="connsiteY6" fmla="*/ 1347092 h 2821086"/>
                <a:gd name="connsiteX7" fmla="*/ 4279102 w 4864970"/>
                <a:gd name="connsiteY7" fmla="*/ 968474 h 2821086"/>
                <a:gd name="connsiteX8" fmla="*/ 4079076 w 4864970"/>
                <a:gd name="connsiteY8" fmla="*/ 630337 h 2821086"/>
                <a:gd name="connsiteX9" fmla="*/ 3924295 w 4864970"/>
                <a:gd name="connsiteY9" fmla="*/ 556520 h 2821086"/>
                <a:gd name="connsiteX10" fmla="*/ 3521865 w 4864970"/>
                <a:gd name="connsiteY10" fmla="*/ 149326 h 2821086"/>
                <a:gd name="connsiteX11" fmla="*/ 3176583 w 4864970"/>
                <a:gd name="connsiteY11" fmla="*/ 301725 h 2821086"/>
                <a:gd name="connsiteX12" fmla="*/ 3071809 w 4864970"/>
                <a:gd name="connsiteY12" fmla="*/ 301725 h 2821086"/>
                <a:gd name="connsiteX13" fmla="*/ 2990846 w 4864970"/>
                <a:gd name="connsiteY13" fmla="*/ 268388 h 2821086"/>
                <a:gd name="connsiteX14" fmla="*/ 2767009 w 4864970"/>
                <a:gd name="connsiteY14" fmla="*/ 199332 h 2821086"/>
                <a:gd name="connsiteX15" fmla="*/ 2700335 w 4864970"/>
                <a:gd name="connsiteY15" fmla="*/ 113607 h 2821086"/>
                <a:gd name="connsiteX16" fmla="*/ 2519357 w 4864970"/>
                <a:gd name="connsiteY16" fmla="*/ 87412 h 2821086"/>
                <a:gd name="connsiteX17" fmla="*/ 2328859 w 4864970"/>
                <a:gd name="connsiteY17" fmla="*/ 87413 h 2821086"/>
                <a:gd name="connsiteX18" fmla="*/ 2133598 w 4864970"/>
                <a:gd name="connsiteY18" fmla="*/ 156470 h 2821086"/>
                <a:gd name="connsiteX19" fmla="*/ 1981198 w 4864970"/>
                <a:gd name="connsiteY19" fmla="*/ 99320 h 2821086"/>
                <a:gd name="connsiteX20" fmla="*/ 1797842 w 4864970"/>
                <a:gd name="connsiteY20" fmla="*/ 4071 h 2821086"/>
                <a:gd name="connsiteX21" fmla="*/ 1633536 w 4864970"/>
                <a:gd name="connsiteY21" fmla="*/ 37407 h 2821086"/>
                <a:gd name="connsiteX22" fmla="*/ 1469230 w 4864970"/>
                <a:gd name="connsiteY22" fmla="*/ 273151 h 2821086"/>
                <a:gd name="connsiteX23" fmla="*/ 1309688 w 4864970"/>
                <a:gd name="connsiteY23" fmla="*/ 492226 h 2821086"/>
                <a:gd name="connsiteX24" fmla="*/ 1131093 w 4864970"/>
                <a:gd name="connsiteY24" fmla="*/ 608908 h 2821086"/>
                <a:gd name="connsiteX25" fmla="*/ 919163 w 4864970"/>
                <a:gd name="connsiteY25" fmla="*/ 706539 h 2821086"/>
                <a:gd name="connsiteX26" fmla="*/ 814389 w 4864970"/>
                <a:gd name="connsiteY26" fmla="*/ 720826 h 2821086"/>
                <a:gd name="connsiteX27" fmla="*/ 676275 w 4864970"/>
                <a:gd name="connsiteY27" fmla="*/ 727971 h 2821086"/>
                <a:gd name="connsiteX28" fmla="*/ 485776 w 4864970"/>
                <a:gd name="connsiteY28" fmla="*/ 818458 h 2821086"/>
                <a:gd name="connsiteX29" fmla="*/ 333377 w 4864970"/>
                <a:gd name="connsiteY29" fmla="*/ 949425 h 2821086"/>
                <a:gd name="connsiteX30" fmla="*/ 228602 w 4864970"/>
                <a:gd name="connsiteY30" fmla="*/ 1028007 h 2821086"/>
                <a:gd name="connsiteX31" fmla="*/ 176215 w 4864970"/>
                <a:gd name="connsiteY31" fmla="*/ 1151833 h 2821086"/>
                <a:gd name="connsiteX32" fmla="*/ 78584 w 4864970"/>
                <a:gd name="connsiteY32" fmla="*/ 1335188 h 2821086"/>
                <a:gd name="connsiteX33" fmla="*/ 73822 w 4864970"/>
                <a:gd name="connsiteY33" fmla="*/ 1511401 h 2821086"/>
                <a:gd name="connsiteX34" fmla="*/ 54772 w 4864970"/>
                <a:gd name="connsiteY34" fmla="*/ 1713807 h 2821086"/>
                <a:gd name="connsiteX35" fmla="*/ 3 w 4864970"/>
                <a:gd name="connsiteY35" fmla="*/ 2082902 h 2821086"/>
                <a:gd name="connsiteX0" fmla="*/ 4822022 w 4864967"/>
                <a:gd name="connsiteY0" fmla="*/ 2821086 h 2821086"/>
                <a:gd name="connsiteX1" fmla="*/ 4864884 w 4864967"/>
                <a:gd name="connsiteY1" fmla="*/ 2625823 h 2821086"/>
                <a:gd name="connsiteX2" fmla="*/ 4831547 w 4864967"/>
                <a:gd name="connsiteY2" fmla="*/ 2378173 h 2821086"/>
                <a:gd name="connsiteX3" fmla="*/ 4783922 w 4864967"/>
                <a:gd name="connsiteY3" fmla="*/ 2190054 h 2821086"/>
                <a:gd name="connsiteX4" fmla="*/ 4764872 w 4864967"/>
                <a:gd name="connsiteY4" fmla="*/ 1975742 h 2821086"/>
                <a:gd name="connsiteX5" fmla="*/ 4691052 w 4864967"/>
                <a:gd name="connsiteY5" fmla="*/ 1687610 h 2821086"/>
                <a:gd name="connsiteX6" fmla="*/ 4586279 w 4864967"/>
                <a:gd name="connsiteY6" fmla="*/ 1347092 h 2821086"/>
                <a:gd name="connsiteX7" fmla="*/ 4279099 w 4864967"/>
                <a:gd name="connsiteY7" fmla="*/ 968474 h 2821086"/>
                <a:gd name="connsiteX8" fmla="*/ 4079073 w 4864967"/>
                <a:gd name="connsiteY8" fmla="*/ 630337 h 2821086"/>
                <a:gd name="connsiteX9" fmla="*/ 3924292 w 4864967"/>
                <a:gd name="connsiteY9" fmla="*/ 556520 h 2821086"/>
                <a:gd name="connsiteX10" fmla="*/ 3521862 w 4864967"/>
                <a:gd name="connsiteY10" fmla="*/ 149326 h 2821086"/>
                <a:gd name="connsiteX11" fmla="*/ 3176580 w 4864967"/>
                <a:gd name="connsiteY11" fmla="*/ 301725 h 2821086"/>
                <a:gd name="connsiteX12" fmla="*/ 3071806 w 4864967"/>
                <a:gd name="connsiteY12" fmla="*/ 301725 h 2821086"/>
                <a:gd name="connsiteX13" fmla="*/ 2990843 w 4864967"/>
                <a:gd name="connsiteY13" fmla="*/ 268388 h 2821086"/>
                <a:gd name="connsiteX14" fmla="*/ 2767006 w 4864967"/>
                <a:gd name="connsiteY14" fmla="*/ 199332 h 2821086"/>
                <a:gd name="connsiteX15" fmla="*/ 2700332 w 4864967"/>
                <a:gd name="connsiteY15" fmla="*/ 113607 h 2821086"/>
                <a:gd name="connsiteX16" fmla="*/ 2519354 w 4864967"/>
                <a:gd name="connsiteY16" fmla="*/ 87412 h 2821086"/>
                <a:gd name="connsiteX17" fmla="*/ 2328856 w 4864967"/>
                <a:gd name="connsiteY17" fmla="*/ 87413 h 2821086"/>
                <a:gd name="connsiteX18" fmla="*/ 2133595 w 4864967"/>
                <a:gd name="connsiteY18" fmla="*/ 156470 h 2821086"/>
                <a:gd name="connsiteX19" fmla="*/ 1981195 w 4864967"/>
                <a:gd name="connsiteY19" fmla="*/ 99320 h 2821086"/>
                <a:gd name="connsiteX20" fmla="*/ 1797839 w 4864967"/>
                <a:gd name="connsiteY20" fmla="*/ 4071 h 2821086"/>
                <a:gd name="connsiteX21" fmla="*/ 1633533 w 4864967"/>
                <a:gd name="connsiteY21" fmla="*/ 37407 h 2821086"/>
                <a:gd name="connsiteX22" fmla="*/ 1469227 w 4864967"/>
                <a:gd name="connsiteY22" fmla="*/ 273151 h 2821086"/>
                <a:gd name="connsiteX23" fmla="*/ 1309685 w 4864967"/>
                <a:gd name="connsiteY23" fmla="*/ 492226 h 2821086"/>
                <a:gd name="connsiteX24" fmla="*/ 1131090 w 4864967"/>
                <a:gd name="connsiteY24" fmla="*/ 608908 h 2821086"/>
                <a:gd name="connsiteX25" fmla="*/ 919160 w 4864967"/>
                <a:gd name="connsiteY25" fmla="*/ 706539 h 2821086"/>
                <a:gd name="connsiteX26" fmla="*/ 814386 w 4864967"/>
                <a:gd name="connsiteY26" fmla="*/ 720826 h 2821086"/>
                <a:gd name="connsiteX27" fmla="*/ 676272 w 4864967"/>
                <a:gd name="connsiteY27" fmla="*/ 727971 h 2821086"/>
                <a:gd name="connsiteX28" fmla="*/ 485773 w 4864967"/>
                <a:gd name="connsiteY28" fmla="*/ 818458 h 2821086"/>
                <a:gd name="connsiteX29" fmla="*/ 333374 w 4864967"/>
                <a:gd name="connsiteY29" fmla="*/ 949425 h 2821086"/>
                <a:gd name="connsiteX30" fmla="*/ 228599 w 4864967"/>
                <a:gd name="connsiteY30" fmla="*/ 1028007 h 2821086"/>
                <a:gd name="connsiteX31" fmla="*/ 176212 w 4864967"/>
                <a:gd name="connsiteY31" fmla="*/ 1151833 h 2821086"/>
                <a:gd name="connsiteX32" fmla="*/ 78581 w 4864967"/>
                <a:gd name="connsiteY32" fmla="*/ 1335188 h 2821086"/>
                <a:gd name="connsiteX33" fmla="*/ 73819 w 4864967"/>
                <a:gd name="connsiteY33" fmla="*/ 1511401 h 2821086"/>
                <a:gd name="connsiteX34" fmla="*/ 54769 w 4864967"/>
                <a:gd name="connsiteY34" fmla="*/ 1713807 h 2821086"/>
                <a:gd name="connsiteX35" fmla="*/ 35720 w 4864967"/>
                <a:gd name="connsiteY35" fmla="*/ 1887639 h 2821086"/>
                <a:gd name="connsiteX36" fmla="*/ 0 w 4864967"/>
                <a:gd name="connsiteY36" fmla="*/ 2082902 h 2821086"/>
                <a:gd name="connsiteX0" fmla="*/ 4833929 w 4876874"/>
                <a:gd name="connsiteY0" fmla="*/ 2821086 h 2821086"/>
                <a:gd name="connsiteX1" fmla="*/ 4876791 w 4876874"/>
                <a:gd name="connsiteY1" fmla="*/ 2625823 h 2821086"/>
                <a:gd name="connsiteX2" fmla="*/ 4843454 w 4876874"/>
                <a:gd name="connsiteY2" fmla="*/ 2378173 h 2821086"/>
                <a:gd name="connsiteX3" fmla="*/ 4795829 w 4876874"/>
                <a:gd name="connsiteY3" fmla="*/ 2190054 h 2821086"/>
                <a:gd name="connsiteX4" fmla="*/ 4776779 w 4876874"/>
                <a:gd name="connsiteY4" fmla="*/ 1975742 h 2821086"/>
                <a:gd name="connsiteX5" fmla="*/ 4702959 w 4876874"/>
                <a:gd name="connsiteY5" fmla="*/ 1687610 h 2821086"/>
                <a:gd name="connsiteX6" fmla="*/ 4598186 w 4876874"/>
                <a:gd name="connsiteY6" fmla="*/ 1347092 h 2821086"/>
                <a:gd name="connsiteX7" fmla="*/ 4291006 w 4876874"/>
                <a:gd name="connsiteY7" fmla="*/ 968474 h 2821086"/>
                <a:gd name="connsiteX8" fmla="*/ 4090980 w 4876874"/>
                <a:gd name="connsiteY8" fmla="*/ 630337 h 2821086"/>
                <a:gd name="connsiteX9" fmla="*/ 3936199 w 4876874"/>
                <a:gd name="connsiteY9" fmla="*/ 556520 h 2821086"/>
                <a:gd name="connsiteX10" fmla="*/ 3533769 w 4876874"/>
                <a:gd name="connsiteY10" fmla="*/ 149326 h 2821086"/>
                <a:gd name="connsiteX11" fmla="*/ 3188487 w 4876874"/>
                <a:gd name="connsiteY11" fmla="*/ 301725 h 2821086"/>
                <a:gd name="connsiteX12" fmla="*/ 3083713 w 4876874"/>
                <a:gd name="connsiteY12" fmla="*/ 301725 h 2821086"/>
                <a:gd name="connsiteX13" fmla="*/ 3002750 w 4876874"/>
                <a:gd name="connsiteY13" fmla="*/ 268388 h 2821086"/>
                <a:gd name="connsiteX14" fmla="*/ 2778913 w 4876874"/>
                <a:gd name="connsiteY14" fmla="*/ 199332 h 2821086"/>
                <a:gd name="connsiteX15" fmla="*/ 2712239 w 4876874"/>
                <a:gd name="connsiteY15" fmla="*/ 113607 h 2821086"/>
                <a:gd name="connsiteX16" fmla="*/ 2531261 w 4876874"/>
                <a:gd name="connsiteY16" fmla="*/ 87412 h 2821086"/>
                <a:gd name="connsiteX17" fmla="*/ 2340763 w 4876874"/>
                <a:gd name="connsiteY17" fmla="*/ 87413 h 2821086"/>
                <a:gd name="connsiteX18" fmla="*/ 2145502 w 4876874"/>
                <a:gd name="connsiteY18" fmla="*/ 156470 h 2821086"/>
                <a:gd name="connsiteX19" fmla="*/ 1993102 w 4876874"/>
                <a:gd name="connsiteY19" fmla="*/ 99320 h 2821086"/>
                <a:gd name="connsiteX20" fmla="*/ 1809746 w 4876874"/>
                <a:gd name="connsiteY20" fmla="*/ 4071 h 2821086"/>
                <a:gd name="connsiteX21" fmla="*/ 1645440 w 4876874"/>
                <a:gd name="connsiteY21" fmla="*/ 37407 h 2821086"/>
                <a:gd name="connsiteX22" fmla="*/ 1481134 w 4876874"/>
                <a:gd name="connsiteY22" fmla="*/ 273151 h 2821086"/>
                <a:gd name="connsiteX23" fmla="*/ 1321592 w 4876874"/>
                <a:gd name="connsiteY23" fmla="*/ 492226 h 2821086"/>
                <a:gd name="connsiteX24" fmla="*/ 1142997 w 4876874"/>
                <a:gd name="connsiteY24" fmla="*/ 608908 h 2821086"/>
                <a:gd name="connsiteX25" fmla="*/ 931067 w 4876874"/>
                <a:gd name="connsiteY25" fmla="*/ 706539 h 2821086"/>
                <a:gd name="connsiteX26" fmla="*/ 826293 w 4876874"/>
                <a:gd name="connsiteY26" fmla="*/ 720826 h 2821086"/>
                <a:gd name="connsiteX27" fmla="*/ 688179 w 4876874"/>
                <a:gd name="connsiteY27" fmla="*/ 727971 h 2821086"/>
                <a:gd name="connsiteX28" fmla="*/ 497680 w 4876874"/>
                <a:gd name="connsiteY28" fmla="*/ 818458 h 2821086"/>
                <a:gd name="connsiteX29" fmla="*/ 345281 w 4876874"/>
                <a:gd name="connsiteY29" fmla="*/ 949425 h 2821086"/>
                <a:gd name="connsiteX30" fmla="*/ 240506 w 4876874"/>
                <a:gd name="connsiteY30" fmla="*/ 1028007 h 2821086"/>
                <a:gd name="connsiteX31" fmla="*/ 188119 w 4876874"/>
                <a:gd name="connsiteY31" fmla="*/ 1151833 h 2821086"/>
                <a:gd name="connsiteX32" fmla="*/ 90488 w 4876874"/>
                <a:gd name="connsiteY32" fmla="*/ 1335188 h 2821086"/>
                <a:gd name="connsiteX33" fmla="*/ 85726 w 4876874"/>
                <a:gd name="connsiteY33" fmla="*/ 1511401 h 2821086"/>
                <a:gd name="connsiteX34" fmla="*/ 66676 w 4876874"/>
                <a:gd name="connsiteY34" fmla="*/ 1713807 h 2821086"/>
                <a:gd name="connsiteX35" fmla="*/ 47627 w 4876874"/>
                <a:gd name="connsiteY35" fmla="*/ 1887639 h 2821086"/>
                <a:gd name="connsiteX36" fmla="*/ 0 w 4876874"/>
                <a:gd name="connsiteY36" fmla="*/ 2090046 h 2821086"/>
                <a:gd name="connsiteX0" fmla="*/ 4833929 w 4876874"/>
                <a:gd name="connsiteY0" fmla="*/ 2821086 h 2821086"/>
                <a:gd name="connsiteX1" fmla="*/ 4876791 w 4876874"/>
                <a:gd name="connsiteY1" fmla="*/ 2625823 h 2821086"/>
                <a:gd name="connsiteX2" fmla="*/ 4843454 w 4876874"/>
                <a:gd name="connsiteY2" fmla="*/ 2378173 h 2821086"/>
                <a:gd name="connsiteX3" fmla="*/ 4795829 w 4876874"/>
                <a:gd name="connsiteY3" fmla="*/ 2190054 h 2821086"/>
                <a:gd name="connsiteX4" fmla="*/ 4776779 w 4876874"/>
                <a:gd name="connsiteY4" fmla="*/ 1975742 h 2821086"/>
                <a:gd name="connsiteX5" fmla="*/ 4702959 w 4876874"/>
                <a:gd name="connsiteY5" fmla="*/ 1687610 h 2821086"/>
                <a:gd name="connsiteX6" fmla="*/ 4598186 w 4876874"/>
                <a:gd name="connsiteY6" fmla="*/ 1347092 h 2821086"/>
                <a:gd name="connsiteX7" fmla="*/ 4291006 w 4876874"/>
                <a:gd name="connsiteY7" fmla="*/ 968474 h 2821086"/>
                <a:gd name="connsiteX8" fmla="*/ 4090980 w 4876874"/>
                <a:gd name="connsiteY8" fmla="*/ 630337 h 2821086"/>
                <a:gd name="connsiteX9" fmla="*/ 3936199 w 4876874"/>
                <a:gd name="connsiteY9" fmla="*/ 556520 h 2821086"/>
                <a:gd name="connsiteX10" fmla="*/ 3533769 w 4876874"/>
                <a:gd name="connsiteY10" fmla="*/ 149326 h 2821086"/>
                <a:gd name="connsiteX11" fmla="*/ 3188487 w 4876874"/>
                <a:gd name="connsiteY11" fmla="*/ 301725 h 2821086"/>
                <a:gd name="connsiteX12" fmla="*/ 3083713 w 4876874"/>
                <a:gd name="connsiteY12" fmla="*/ 301725 h 2821086"/>
                <a:gd name="connsiteX13" fmla="*/ 3002750 w 4876874"/>
                <a:gd name="connsiteY13" fmla="*/ 268388 h 2821086"/>
                <a:gd name="connsiteX14" fmla="*/ 2778913 w 4876874"/>
                <a:gd name="connsiteY14" fmla="*/ 199332 h 2821086"/>
                <a:gd name="connsiteX15" fmla="*/ 2712239 w 4876874"/>
                <a:gd name="connsiteY15" fmla="*/ 113607 h 2821086"/>
                <a:gd name="connsiteX16" fmla="*/ 2531261 w 4876874"/>
                <a:gd name="connsiteY16" fmla="*/ 87412 h 2821086"/>
                <a:gd name="connsiteX17" fmla="*/ 2340763 w 4876874"/>
                <a:gd name="connsiteY17" fmla="*/ 87413 h 2821086"/>
                <a:gd name="connsiteX18" fmla="*/ 2145502 w 4876874"/>
                <a:gd name="connsiteY18" fmla="*/ 156470 h 2821086"/>
                <a:gd name="connsiteX19" fmla="*/ 1993102 w 4876874"/>
                <a:gd name="connsiteY19" fmla="*/ 99320 h 2821086"/>
                <a:gd name="connsiteX20" fmla="*/ 1809746 w 4876874"/>
                <a:gd name="connsiteY20" fmla="*/ 4071 h 2821086"/>
                <a:gd name="connsiteX21" fmla="*/ 1645440 w 4876874"/>
                <a:gd name="connsiteY21" fmla="*/ 37407 h 2821086"/>
                <a:gd name="connsiteX22" fmla="*/ 1481134 w 4876874"/>
                <a:gd name="connsiteY22" fmla="*/ 273151 h 2821086"/>
                <a:gd name="connsiteX23" fmla="*/ 1321592 w 4876874"/>
                <a:gd name="connsiteY23" fmla="*/ 492226 h 2821086"/>
                <a:gd name="connsiteX24" fmla="*/ 1142997 w 4876874"/>
                <a:gd name="connsiteY24" fmla="*/ 608908 h 2821086"/>
                <a:gd name="connsiteX25" fmla="*/ 931067 w 4876874"/>
                <a:gd name="connsiteY25" fmla="*/ 706539 h 2821086"/>
                <a:gd name="connsiteX26" fmla="*/ 826293 w 4876874"/>
                <a:gd name="connsiteY26" fmla="*/ 720826 h 2821086"/>
                <a:gd name="connsiteX27" fmla="*/ 688179 w 4876874"/>
                <a:gd name="connsiteY27" fmla="*/ 727971 h 2821086"/>
                <a:gd name="connsiteX28" fmla="*/ 497680 w 4876874"/>
                <a:gd name="connsiteY28" fmla="*/ 818458 h 2821086"/>
                <a:gd name="connsiteX29" fmla="*/ 345281 w 4876874"/>
                <a:gd name="connsiteY29" fmla="*/ 949425 h 2821086"/>
                <a:gd name="connsiteX30" fmla="*/ 240506 w 4876874"/>
                <a:gd name="connsiteY30" fmla="*/ 1028007 h 2821086"/>
                <a:gd name="connsiteX31" fmla="*/ 188119 w 4876874"/>
                <a:gd name="connsiteY31" fmla="*/ 1151833 h 2821086"/>
                <a:gd name="connsiteX32" fmla="*/ 90488 w 4876874"/>
                <a:gd name="connsiteY32" fmla="*/ 1335188 h 2821086"/>
                <a:gd name="connsiteX33" fmla="*/ 85726 w 4876874"/>
                <a:gd name="connsiteY33" fmla="*/ 1511401 h 2821086"/>
                <a:gd name="connsiteX34" fmla="*/ 66676 w 4876874"/>
                <a:gd name="connsiteY34" fmla="*/ 1713807 h 2821086"/>
                <a:gd name="connsiteX35" fmla="*/ 40483 w 4876874"/>
                <a:gd name="connsiteY35" fmla="*/ 1887639 h 2821086"/>
                <a:gd name="connsiteX36" fmla="*/ 0 w 4876874"/>
                <a:gd name="connsiteY36" fmla="*/ 2090046 h 2821086"/>
                <a:gd name="connsiteX0" fmla="*/ 4836322 w 4879267"/>
                <a:gd name="connsiteY0" fmla="*/ 2821086 h 2821086"/>
                <a:gd name="connsiteX1" fmla="*/ 4879184 w 4879267"/>
                <a:gd name="connsiteY1" fmla="*/ 2625823 h 2821086"/>
                <a:gd name="connsiteX2" fmla="*/ 4845847 w 4879267"/>
                <a:gd name="connsiteY2" fmla="*/ 2378173 h 2821086"/>
                <a:gd name="connsiteX3" fmla="*/ 4798222 w 4879267"/>
                <a:gd name="connsiteY3" fmla="*/ 2190054 h 2821086"/>
                <a:gd name="connsiteX4" fmla="*/ 4779172 w 4879267"/>
                <a:gd name="connsiteY4" fmla="*/ 1975742 h 2821086"/>
                <a:gd name="connsiteX5" fmla="*/ 4705352 w 4879267"/>
                <a:gd name="connsiteY5" fmla="*/ 1687610 h 2821086"/>
                <a:gd name="connsiteX6" fmla="*/ 4600579 w 4879267"/>
                <a:gd name="connsiteY6" fmla="*/ 1347092 h 2821086"/>
                <a:gd name="connsiteX7" fmla="*/ 4293399 w 4879267"/>
                <a:gd name="connsiteY7" fmla="*/ 968474 h 2821086"/>
                <a:gd name="connsiteX8" fmla="*/ 4093373 w 4879267"/>
                <a:gd name="connsiteY8" fmla="*/ 630337 h 2821086"/>
                <a:gd name="connsiteX9" fmla="*/ 3938592 w 4879267"/>
                <a:gd name="connsiteY9" fmla="*/ 556520 h 2821086"/>
                <a:gd name="connsiteX10" fmla="*/ 3536162 w 4879267"/>
                <a:gd name="connsiteY10" fmla="*/ 149326 h 2821086"/>
                <a:gd name="connsiteX11" fmla="*/ 3190880 w 4879267"/>
                <a:gd name="connsiteY11" fmla="*/ 301725 h 2821086"/>
                <a:gd name="connsiteX12" fmla="*/ 3086106 w 4879267"/>
                <a:gd name="connsiteY12" fmla="*/ 301725 h 2821086"/>
                <a:gd name="connsiteX13" fmla="*/ 3005143 w 4879267"/>
                <a:gd name="connsiteY13" fmla="*/ 268388 h 2821086"/>
                <a:gd name="connsiteX14" fmla="*/ 2781306 w 4879267"/>
                <a:gd name="connsiteY14" fmla="*/ 199332 h 2821086"/>
                <a:gd name="connsiteX15" fmla="*/ 2714632 w 4879267"/>
                <a:gd name="connsiteY15" fmla="*/ 113607 h 2821086"/>
                <a:gd name="connsiteX16" fmla="*/ 2533654 w 4879267"/>
                <a:gd name="connsiteY16" fmla="*/ 87412 h 2821086"/>
                <a:gd name="connsiteX17" fmla="*/ 2343156 w 4879267"/>
                <a:gd name="connsiteY17" fmla="*/ 87413 h 2821086"/>
                <a:gd name="connsiteX18" fmla="*/ 2147895 w 4879267"/>
                <a:gd name="connsiteY18" fmla="*/ 156470 h 2821086"/>
                <a:gd name="connsiteX19" fmla="*/ 1995495 w 4879267"/>
                <a:gd name="connsiteY19" fmla="*/ 99320 h 2821086"/>
                <a:gd name="connsiteX20" fmla="*/ 1812139 w 4879267"/>
                <a:gd name="connsiteY20" fmla="*/ 4071 h 2821086"/>
                <a:gd name="connsiteX21" fmla="*/ 1647833 w 4879267"/>
                <a:gd name="connsiteY21" fmla="*/ 37407 h 2821086"/>
                <a:gd name="connsiteX22" fmla="*/ 1483527 w 4879267"/>
                <a:gd name="connsiteY22" fmla="*/ 273151 h 2821086"/>
                <a:gd name="connsiteX23" fmla="*/ 1323985 w 4879267"/>
                <a:gd name="connsiteY23" fmla="*/ 492226 h 2821086"/>
                <a:gd name="connsiteX24" fmla="*/ 1145390 w 4879267"/>
                <a:gd name="connsiteY24" fmla="*/ 608908 h 2821086"/>
                <a:gd name="connsiteX25" fmla="*/ 933460 w 4879267"/>
                <a:gd name="connsiteY25" fmla="*/ 706539 h 2821086"/>
                <a:gd name="connsiteX26" fmla="*/ 828686 w 4879267"/>
                <a:gd name="connsiteY26" fmla="*/ 720826 h 2821086"/>
                <a:gd name="connsiteX27" fmla="*/ 690572 w 4879267"/>
                <a:gd name="connsiteY27" fmla="*/ 727971 h 2821086"/>
                <a:gd name="connsiteX28" fmla="*/ 500073 w 4879267"/>
                <a:gd name="connsiteY28" fmla="*/ 818458 h 2821086"/>
                <a:gd name="connsiteX29" fmla="*/ 347674 w 4879267"/>
                <a:gd name="connsiteY29" fmla="*/ 949425 h 2821086"/>
                <a:gd name="connsiteX30" fmla="*/ 242899 w 4879267"/>
                <a:gd name="connsiteY30" fmla="*/ 1028007 h 2821086"/>
                <a:gd name="connsiteX31" fmla="*/ 190512 w 4879267"/>
                <a:gd name="connsiteY31" fmla="*/ 1151833 h 2821086"/>
                <a:gd name="connsiteX32" fmla="*/ 92881 w 4879267"/>
                <a:gd name="connsiteY32" fmla="*/ 1335188 h 2821086"/>
                <a:gd name="connsiteX33" fmla="*/ 88119 w 4879267"/>
                <a:gd name="connsiteY33" fmla="*/ 1511401 h 2821086"/>
                <a:gd name="connsiteX34" fmla="*/ 69069 w 4879267"/>
                <a:gd name="connsiteY34" fmla="*/ 1713807 h 2821086"/>
                <a:gd name="connsiteX35" fmla="*/ 42876 w 4879267"/>
                <a:gd name="connsiteY35" fmla="*/ 1887639 h 2821086"/>
                <a:gd name="connsiteX36" fmla="*/ 2393 w 4879267"/>
                <a:gd name="connsiteY36" fmla="*/ 2090046 h 2821086"/>
                <a:gd name="connsiteX37" fmla="*/ 4776 w 4879267"/>
                <a:gd name="connsiteY37" fmla="*/ 2085282 h 2821086"/>
                <a:gd name="connsiteX0" fmla="*/ 4834413 w 4877358"/>
                <a:gd name="connsiteY0" fmla="*/ 2821086 h 2821086"/>
                <a:gd name="connsiteX1" fmla="*/ 4877275 w 4877358"/>
                <a:gd name="connsiteY1" fmla="*/ 2625823 h 2821086"/>
                <a:gd name="connsiteX2" fmla="*/ 4843938 w 4877358"/>
                <a:gd name="connsiteY2" fmla="*/ 2378173 h 2821086"/>
                <a:gd name="connsiteX3" fmla="*/ 4796313 w 4877358"/>
                <a:gd name="connsiteY3" fmla="*/ 2190054 h 2821086"/>
                <a:gd name="connsiteX4" fmla="*/ 4777263 w 4877358"/>
                <a:gd name="connsiteY4" fmla="*/ 1975742 h 2821086"/>
                <a:gd name="connsiteX5" fmla="*/ 4703443 w 4877358"/>
                <a:gd name="connsiteY5" fmla="*/ 1687610 h 2821086"/>
                <a:gd name="connsiteX6" fmla="*/ 4598670 w 4877358"/>
                <a:gd name="connsiteY6" fmla="*/ 1347092 h 2821086"/>
                <a:gd name="connsiteX7" fmla="*/ 4291490 w 4877358"/>
                <a:gd name="connsiteY7" fmla="*/ 968474 h 2821086"/>
                <a:gd name="connsiteX8" fmla="*/ 4091464 w 4877358"/>
                <a:gd name="connsiteY8" fmla="*/ 630337 h 2821086"/>
                <a:gd name="connsiteX9" fmla="*/ 3936683 w 4877358"/>
                <a:gd name="connsiteY9" fmla="*/ 556520 h 2821086"/>
                <a:gd name="connsiteX10" fmla="*/ 3534253 w 4877358"/>
                <a:gd name="connsiteY10" fmla="*/ 149326 h 2821086"/>
                <a:gd name="connsiteX11" fmla="*/ 3188971 w 4877358"/>
                <a:gd name="connsiteY11" fmla="*/ 301725 h 2821086"/>
                <a:gd name="connsiteX12" fmla="*/ 3084197 w 4877358"/>
                <a:gd name="connsiteY12" fmla="*/ 301725 h 2821086"/>
                <a:gd name="connsiteX13" fmla="*/ 3003234 w 4877358"/>
                <a:gd name="connsiteY13" fmla="*/ 268388 h 2821086"/>
                <a:gd name="connsiteX14" fmla="*/ 2779397 w 4877358"/>
                <a:gd name="connsiteY14" fmla="*/ 199332 h 2821086"/>
                <a:gd name="connsiteX15" fmla="*/ 2712723 w 4877358"/>
                <a:gd name="connsiteY15" fmla="*/ 113607 h 2821086"/>
                <a:gd name="connsiteX16" fmla="*/ 2531745 w 4877358"/>
                <a:gd name="connsiteY16" fmla="*/ 87412 h 2821086"/>
                <a:gd name="connsiteX17" fmla="*/ 2341247 w 4877358"/>
                <a:gd name="connsiteY17" fmla="*/ 87413 h 2821086"/>
                <a:gd name="connsiteX18" fmla="*/ 2145986 w 4877358"/>
                <a:gd name="connsiteY18" fmla="*/ 156470 h 2821086"/>
                <a:gd name="connsiteX19" fmla="*/ 1993586 w 4877358"/>
                <a:gd name="connsiteY19" fmla="*/ 99320 h 2821086"/>
                <a:gd name="connsiteX20" fmla="*/ 1810230 w 4877358"/>
                <a:gd name="connsiteY20" fmla="*/ 4071 h 2821086"/>
                <a:gd name="connsiteX21" fmla="*/ 1645924 w 4877358"/>
                <a:gd name="connsiteY21" fmla="*/ 37407 h 2821086"/>
                <a:gd name="connsiteX22" fmla="*/ 1481618 w 4877358"/>
                <a:gd name="connsiteY22" fmla="*/ 273151 h 2821086"/>
                <a:gd name="connsiteX23" fmla="*/ 1322076 w 4877358"/>
                <a:gd name="connsiteY23" fmla="*/ 492226 h 2821086"/>
                <a:gd name="connsiteX24" fmla="*/ 1143481 w 4877358"/>
                <a:gd name="connsiteY24" fmla="*/ 608908 h 2821086"/>
                <a:gd name="connsiteX25" fmla="*/ 931551 w 4877358"/>
                <a:gd name="connsiteY25" fmla="*/ 706539 h 2821086"/>
                <a:gd name="connsiteX26" fmla="*/ 826777 w 4877358"/>
                <a:gd name="connsiteY26" fmla="*/ 720826 h 2821086"/>
                <a:gd name="connsiteX27" fmla="*/ 688663 w 4877358"/>
                <a:gd name="connsiteY27" fmla="*/ 727971 h 2821086"/>
                <a:gd name="connsiteX28" fmla="*/ 498164 w 4877358"/>
                <a:gd name="connsiteY28" fmla="*/ 818458 h 2821086"/>
                <a:gd name="connsiteX29" fmla="*/ 345765 w 4877358"/>
                <a:gd name="connsiteY29" fmla="*/ 949425 h 2821086"/>
                <a:gd name="connsiteX30" fmla="*/ 240990 w 4877358"/>
                <a:gd name="connsiteY30" fmla="*/ 1028007 h 2821086"/>
                <a:gd name="connsiteX31" fmla="*/ 188603 w 4877358"/>
                <a:gd name="connsiteY31" fmla="*/ 1151833 h 2821086"/>
                <a:gd name="connsiteX32" fmla="*/ 90972 w 4877358"/>
                <a:gd name="connsiteY32" fmla="*/ 1335188 h 2821086"/>
                <a:gd name="connsiteX33" fmla="*/ 86210 w 4877358"/>
                <a:gd name="connsiteY33" fmla="*/ 1511401 h 2821086"/>
                <a:gd name="connsiteX34" fmla="*/ 67160 w 4877358"/>
                <a:gd name="connsiteY34" fmla="*/ 1713807 h 2821086"/>
                <a:gd name="connsiteX35" fmla="*/ 40967 w 4877358"/>
                <a:gd name="connsiteY35" fmla="*/ 1887639 h 2821086"/>
                <a:gd name="connsiteX36" fmla="*/ 484 w 4877358"/>
                <a:gd name="connsiteY36" fmla="*/ 2090046 h 2821086"/>
                <a:gd name="connsiteX37" fmla="*/ 52873 w 4877358"/>
                <a:gd name="connsiteY37" fmla="*/ 2328169 h 2821086"/>
                <a:gd name="connsiteX0" fmla="*/ 4834099 w 4877044"/>
                <a:gd name="connsiteY0" fmla="*/ 2821086 h 2821086"/>
                <a:gd name="connsiteX1" fmla="*/ 4876961 w 4877044"/>
                <a:gd name="connsiteY1" fmla="*/ 2625823 h 2821086"/>
                <a:gd name="connsiteX2" fmla="*/ 4843624 w 4877044"/>
                <a:gd name="connsiteY2" fmla="*/ 2378173 h 2821086"/>
                <a:gd name="connsiteX3" fmla="*/ 4795999 w 4877044"/>
                <a:gd name="connsiteY3" fmla="*/ 2190054 h 2821086"/>
                <a:gd name="connsiteX4" fmla="*/ 4776949 w 4877044"/>
                <a:gd name="connsiteY4" fmla="*/ 1975742 h 2821086"/>
                <a:gd name="connsiteX5" fmla="*/ 4703129 w 4877044"/>
                <a:gd name="connsiteY5" fmla="*/ 1687610 h 2821086"/>
                <a:gd name="connsiteX6" fmla="*/ 4598356 w 4877044"/>
                <a:gd name="connsiteY6" fmla="*/ 1347092 h 2821086"/>
                <a:gd name="connsiteX7" fmla="*/ 4291176 w 4877044"/>
                <a:gd name="connsiteY7" fmla="*/ 968474 h 2821086"/>
                <a:gd name="connsiteX8" fmla="*/ 4091150 w 4877044"/>
                <a:gd name="connsiteY8" fmla="*/ 630337 h 2821086"/>
                <a:gd name="connsiteX9" fmla="*/ 3936369 w 4877044"/>
                <a:gd name="connsiteY9" fmla="*/ 556520 h 2821086"/>
                <a:gd name="connsiteX10" fmla="*/ 3533939 w 4877044"/>
                <a:gd name="connsiteY10" fmla="*/ 149326 h 2821086"/>
                <a:gd name="connsiteX11" fmla="*/ 3188657 w 4877044"/>
                <a:gd name="connsiteY11" fmla="*/ 301725 h 2821086"/>
                <a:gd name="connsiteX12" fmla="*/ 3083883 w 4877044"/>
                <a:gd name="connsiteY12" fmla="*/ 301725 h 2821086"/>
                <a:gd name="connsiteX13" fmla="*/ 3002920 w 4877044"/>
                <a:gd name="connsiteY13" fmla="*/ 268388 h 2821086"/>
                <a:gd name="connsiteX14" fmla="*/ 2779083 w 4877044"/>
                <a:gd name="connsiteY14" fmla="*/ 199332 h 2821086"/>
                <a:gd name="connsiteX15" fmla="*/ 2712409 w 4877044"/>
                <a:gd name="connsiteY15" fmla="*/ 113607 h 2821086"/>
                <a:gd name="connsiteX16" fmla="*/ 2531431 w 4877044"/>
                <a:gd name="connsiteY16" fmla="*/ 87412 h 2821086"/>
                <a:gd name="connsiteX17" fmla="*/ 2340933 w 4877044"/>
                <a:gd name="connsiteY17" fmla="*/ 87413 h 2821086"/>
                <a:gd name="connsiteX18" fmla="*/ 2145672 w 4877044"/>
                <a:gd name="connsiteY18" fmla="*/ 156470 h 2821086"/>
                <a:gd name="connsiteX19" fmla="*/ 1993272 w 4877044"/>
                <a:gd name="connsiteY19" fmla="*/ 99320 h 2821086"/>
                <a:gd name="connsiteX20" fmla="*/ 1809916 w 4877044"/>
                <a:gd name="connsiteY20" fmla="*/ 4071 h 2821086"/>
                <a:gd name="connsiteX21" fmla="*/ 1645610 w 4877044"/>
                <a:gd name="connsiteY21" fmla="*/ 37407 h 2821086"/>
                <a:gd name="connsiteX22" fmla="*/ 1481304 w 4877044"/>
                <a:gd name="connsiteY22" fmla="*/ 273151 h 2821086"/>
                <a:gd name="connsiteX23" fmla="*/ 1321762 w 4877044"/>
                <a:gd name="connsiteY23" fmla="*/ 492226 h 2821086"/>
                <a:gd name="connsiteX24" fmla="*/ 1143167 w 4877044"/>
                <a:gd name="connsiteY24" fmla="*/ 608908 h 2821086"/>
                <a:gd name="connsiteX25" fmla="*/ 931237 w 4877044"/>
                <a:gd name="connsiteY25" fmla="*/ 706539 h 2821086"/>
                <a:gd name="connsiteX26" fmla="*/ 826463 w 4877044"/>
                <a:gd name="connsiteY26" fmla="*/ 720826 h 2821086"/>
                <a:gd name="connsiteX27" fmla="*/ 688349 w 4877044"/>
                <a:gd name="connsiteY27" fmla="*/ 727971 h 2821086"/>
                <a:gd name="connsiteX28" fmla="*/ 497850 w 4877044"/>
                <a:gd name="connsiteY28" fmla="*/ 818458 h 2821086"/>
                <a:gd name="connsiteX29" fmla="*/ 345451 w 4877044"/>
                <a:gd name="connsiteY29" fmla="*/ 949425 h 2821086"/>
                <a:gd name="connsiteX30" fmla="*/ 240676 w 4877044"/>
                <a:gd name="connsiteY30" fmla="*/ 1028007 h 2821086"/>
                <a:gd name="connsiteX31" fmla="*/ 188289 w 4877044"/>
                <a:gd name="connsiteY31" fmla="*/ 1151833 h 2821086"/>
                <a:gd name="connsiteX32" fmla="*/ 90658 w 4877044"/>
                <a:gd name="connsiteY32" fmla="*/ 1335188 h 2821086"/>
                <a:gd name="connsiteX33" fmla="*/ 85896 w 4877044"/>
                <a:gd name="connsiteY33" fmla="*/ 1511401 h 2821086"/>
                <a:gd name="connsiteX34" fmla="*/ 66846 w 4877044"/>
                <a:gd name="connsiteY34" fmla="*/ 1713807 h 2821086"/>
                <a:gd name="connsiteX35" fmla="*/ 40653 w 4877044"/>
                <a:gd name="connsiteY35" fmla="*/ 1887639 h 2821086"/>
                <a:gd name="connsiteX36" fmla="*/ 170 w 4877044"/>
                <a:gd name="connsiteY36" fmla="*/ 2090046 h 2821086"/>
                <a:gd name="connsiteX37" fmla="*/ 38272 w 4877044"/>
                <a:gd name="connsiteY37" fmla="*/ 2228157 h 2821086"/>
                <a:gd name="connsiteX38" fmla="*/ 52559 w 4877044"/>
                <a:gd name="connsiteY38" fmla="*/ 2328169 h 2821086"/>
                <a:gd name="connsiteX0" fmla="*/ 4834099 w 4877044"/>
                <a:gd name="connsiteY0" fmla="*/ 2821086 h 2821086"/>
                <a:gd name="connsiteX1" fmla="*/ 4876961 w 4877044"/>
                <a:gd name="connsiteY1" fmla="*/ 2625823 h 2821086"/>
                <a:gd name="connsiteX2" fmla="*/ 4843624 w 4877044"/>
                <a:gd name="connsiteY2" fmla="*/ 2378173 h 2821086"/>
                <a:gd name="connsiteX3" fmla="*/ 4795999 w 4877044"/>
                <a:gd name="connsiteY3" fmla="*/ 2190054 h 2821086"/>
                <a:gd name="connsiteX4" fmla="*/ 4776949 w 4877044"/>
                <a:gd name="connsiteY4" fmla="*/ 1975742 h 2821086"/>
                <a:gd name="connsiteX5" fmla="*/ 4703129 w 4877044"/>
                <a:gd name="connsiteY5" fmla="*/ 1687610 h 2821086"/>
                <a:gd name="connsiteX6" fmla="*/ 4598356 w 4877044"/>
                <a:gd name="connsiteY6" fmla="*/ 1347092 h 2821086"/>
                <a:gd name="connsiteX7" fmla="*/ 4291176 w 4877044"/>
                <a:gd name="connsiteY7" fmla="*/ 968474 h 2821086"/>
                <a:gd name="connsiteX8" fmla="*/ 4091150 w 4877044"/>
                <a:gd name="connsiteY8" fmla="*/ 630337 h 2821086"/>
                <a:gd name="connsiteX9" fmla="*/ 3936369 w 4877044"/>
                <a:gd name="connsiteY9" fmla="*/ 556520 h 2821086"/>
                <a:gd name="connsiteX10" fmla="*/ 3533939 w 4877044"/>
                <a:gd name="connsiteY10" fmla="*/ 149326 h 2821086"/>
                <a:gd name="connsiteX11" fmla="*/ 3188657 w 4877044"/>
                <a:gd name="connsiteY11" fmla="*/ 301725 h 2821086"/>
                <a:gd name="connsiteX12" fmla="*/ 3083883 w 4877044"/>
                <a:gd name="connsiteY12" fmla="*/ 301725 h 2821086"/>
                <a:gd name="connsiteX13" fmla="*/ 3002920 w 4877044"/>
                <a:gd name="connsiteY13" fmla="*/ 268388 h 2821086"/>
                <a:gd name="connsiteX14" fmla="*/ 2779083 w 4877044"/>
                <a:gd name="connsiteY14" fmla="*/ 199332 h 2821086"/>
                <a:gd name="connsiteX15" fmla="*/ 2712409 w 4877044"/>
                <a:gd name="connsiteY15" fmla="*/ 113607 h 2821086"/>
                <a:gd name="connsiteX16" fmla="*/ 2531431 w 4877044"/>
                <a:gd name="connsiteY16" fmla="*/ 87412 h 2821086"/>
                <a:gd name="connsiteX17" fmla="*/ 2340933 w 4877044"/>
                <a:gd name="connsiteY17" fmla="*/ 87413 h 2821086"/>
                <a:gd name="connsiteX18" fmla="*/ 2145672 w 4877044"/>
                <a:gd name="connsiteY18" fmla="*/ 156470 h 2821086"/>
                <a:gd name="connsiteX19" fmla="*/ 1993272 w 4877044"/>
                <a:gd name="connsiteY19" fmla="*/ 99320 h 2821086"/>
                <a:gd name="connsiteX20" fmla="*/ 1809916 w 4877044"/>
                <a:gd name="connsiteY20" fmla="*/ 4071 h 2821086"/>
                <a:gd name="connsiteX21" fmla="*/ 1645610 w 4877044"/>
                <a:gd name="connsiteY21" fmla="*/ 37407 h 2821086"/>
                <a:gd name="connsiteX22" fmla="*/ 1481304 w 4877044"/>
                <a:gd name="connsiteY22" fmla="*/ 273151 h 2821086"/>
                <a:gd name="connsiteX23" fmla="*/ 1321762 w 4877044"/>
                <a:gd name="connsiteY23" fmla="*/ 492226 h 2821086"/>
                <a:gd name="connsiteX24" fmla="*/ 1143167 w 4877044"/>
                <a:gd name="connsiteY24" fmla="*/ 608908 h 2821086"/>
                <a:gd name="connsiteX25" fmla="*/ 931237 w 4877044"/>
                <a:gd name="connsiteY25" fmla="*/ 706539 h 2821086"/>
                <a:gd name="connsiteX26" fmla="*/ 826463 w 4877044"/>
                <a:gd name="connsiteY26" fmla="*/ 720826 h 2821086"/>
                <a:gd name="connsiteX27" fmla="*/ 688349 w 4877044"/>
                <a:gd name="connsiteY27" fmla="*/ 727971 h 2821086"/>
                <a:gd name="connsiteX28" fmla="*/ 497850 w 4877044"/>
                <a:gd name="connsiteY28" fmla="*/ 818458 h 2821086"/>
                <a:gd name="connsiteX29" fmla="*/ 345451 w 4877044"/>
                <a:gd name="connsiteY29" fmla="*/ 949425 h 2821086"/>
                <a:gd name="connsiteX30" fmla="*/ 240676 w 4877044"/>
                <a:gd name="connsiteY30" fmla="*/ 1028007 h 2821086"/>
                <a:gd name="connsiteX31" fmla="*/ 188289 w 4877044"/>
                <a:gd name="connsiteY31" fmla="*/ 1151833 h 2821086"/>
                <a:gd name="connsiteX32" fmla="*/ 90658 w 4877044"/>
                <a:gd name="connsiteY32" fmla="*/ 1335188 h 2821086"/>
                <a:gd name="connsiteX33" fmla="*/ 85896 w 4877044"/>
                <a:gd name="connsiteY33" fmla="*/ 1511401 h 2821086"/>
                <a:gd name="connsiteX34" fmla="*/ 66846 w 4877044"/>
                <a:gd name="connsiteY34" fmla="*/ 1713807 h 2821086"/>
                <a:gd name="connsiteX35" fmla="*/ 40653 w 4877044"/>
                <a:gd name="connsiteY35" fmla="*/ 1887639 h 2821086"/>
                <a:gd name="connsiteX36" fmla="*/ 170 w 4877044"/>
                <a:gd name="connsiteY36" fmla="*/ 2090046 h 2821086"/>
                <a:gd name="connsiteX37" fmla="*/ 38272 w 4877044"/>
                <a:gd name="connsiteY37" fmla="*/ 2228157 h 2821086"/>
                <a:gd name="connsiteX38" fmla="*/ 52559 w 4877044"/>
                <a:gd name="connsiteY38" fmla="*/ 2328169 h 2821086"/>
                <a:gd name="connsiteX39" fmla="*/ 52560 w 4877044"/>
                <a:gd name="connsiteY39" fmla="*/ 2323407 h 2821086"/>
                <a:gd name="connsiteX0" fmla="*/ 4834099 w 4877044"/>
                <a:gd name="connsiteY0" fmla="*/ 2821086 h 2821086"/>
                <a:gd name="connsiteX1" fmla="*/ 4876961 w 4877044"/>
                <a:gd name="connsiteY1" fmla="*/ 2625823 h 2821086"/>
                <a:gd name="connsiteX2" fmla="*/ 4843624 w 4877044"/>
                <a:gd name="connsiteY2" fmla="*/ 2378173 h 2821086"/>
                <a:gd name="connsiteX3" fmla="*/ 4795999 w 4877044"/>
                <a:gd name="connsiteY3" fmla="*/ 2190054 h 2821086"/>
                <a:gd name="connsiteX4" fmla="*/ 4776949 w 4877044"/>
                <a:gd name="connsiteY4" fmla="*/ 1975742 h 2821086"/>
                <a:gd name="connsiteX5" fmla="*/ 4703129 w 4877044"/>
                <a:gd name="connsiteY5" fmla="*/ 1687610 h 2821086"/>
                <a:gd name="connsiteX6" fmla="*/ 4598356 w 4877044"/>
                <a:gd name="connsiteY6" fmla="*/ 1347092 h 2821086"/>
                <a:gd name="connsiteX7" fmla="*/ 4291176 w 4877044"/>
                <a:gd name="connsiteY7" fmla="*/ 968474 h 2821086"/>
                <a:gd name="connsiteX8" fmla="*/ 4091150 w 4877044"/>
                <a:gd name="connsiteY8" fmla="*/ 630337 h 2821086"/>
                <a:gd name="connsiteX9" fmla="*/ 3936369 w 4877044"/>
                <a:gd name="connsiteY9" fmla="*/ 556520 h 2821086"/>
                <a:gd name="connsiteX10" fmla="*/ 3533939 w 4877044"/>
                <a:gd name="connsiteY10" fmla="*/ 149326 h 2821086"/>
                <a:gd name="connsiteX11" fmla="*/ 3188657 w 4877044"/>
                <a:gd name="connsiteY11" fmla="*/ 301725 h 2821086"/>
                <a:gd name="connsiteX12" fmla="*/ 3083883 w 4877044"/>
                <a:gd name="connsiteY12" fmla="*/ 301725 h 2821086"/>
                <a:gd name="connsiteX13" fmla="*/ 3002920 w 4877044"/>
                <a:gd name="connsiteY13" fmla="*/ 268388 h 2821086"/>
                <a:gd name="connsiteX14" fmla="*/ 2779083 w 4877044"/>
                <a:gd name="connsiteY14" fmla="*/ 199332 h 2821086"/>
                <a:gd name="connsiteX15" fmla="*/ 2712409 w 4877044"/>
                <a:gd name="connsiteY15" fmla="*/ 113607 h 2821086"/>
                <a:gd name="connsiteX16" fmla="*/ 2531431 w 4877044"/>
                <a:gd name="connsiteY16" fmla="*/ 87412 h 2821086"/>
                <a:gd name="connsiteX17" fmla="*/ 2340933 w 4877044"/>
                <a:gd name="connsiteY17" fmla="*/ 87413 h 2821086"/>
                <a:gd name="connsiteX18" fmla="*/ 2145672 w 4877044"/>
                <a:gd name="connsiteY18" fmla="*/ 156470 h 2821086"/>
                <a:gd name="connsiteX19" fmla="*/ 1993272 w 4877044"/>
                <a:gd name="connsiteY19" fmla="*/ 99320 h 2821086"/>
                <a:gd name="connsiteX20" fmla="*/ 1809916 w 4877044"/>
                <a:gd name="connsiteY20" fmla="*/ 4071 h 2821086"/>
                <a:gd name="connsiteX21" fmla="*/ 1645610 w 4877044"/>
                <a:gd name="connsiteY21" fmla="*/ 37407 h 2821086"/>
                <a:gd name="connsiteX22" fmla="*/ 1481304 w 4877044"/>
                <a:gd name="connsiteY22" fmla="*/ 273151 h 2821086"/>
                <a:gd name="connsiteX23" fmla="*/ 1321762 w 4877044"/>
                <a:gd name="connsiteY23" fmla="*/ 492226 h 2821086"/>
                <a:gd name="connsiteX24" fmla="*/ 1143167 w 4877044"/>
                <a:gd name="connsiteY24" fmla="*/ 608908 h 2821086"/>
                <a:gd name="connsiteX25" fmla="*/ 931237 w 4877044"/>
                <a:gd name="connsiteY25" fmla="*/ 706539 h 2821086"/>
                <a:gd name="connsiteX26" fmla="*/ 826463 w 4877044"/>
                <a:gd name="connsiteY26" fmla="*/ 720826 h 2821086"/>
                <a:gd name="connsiteX27" fmla="*/ 688349 w 4877044"/>
                <a:gd name="connsiteY27" fmla="*/ 727971 h 2821086"/>
                <a:gd name="connsiteX28" fmla="*/ 497850 w 4877044"/>
                <a:gd name="connsiteY28" fmla="*/ 818458 h 2821086"/>
                <a:gd name="connsiteX29" fmla="*/ 345451 w 4877044"/>
                <a:gd name="connsiteY29" fmla="*/ 949425 h 2821086"/>
                <a:gd name="connsiteX30" fmla="*/ 240676 w 4877044"/>
                <a:gd name="connsiteY30" fmla="*/ 1028007 h 2821086"/>
                <a:gd name="connsiteX31" fmla="*/ 188289 w 4877044"/>
                <a:gd name="connsiteY31" fmla="*/ 1151833 h 2821086"/>
                <a:gd name="connsiteX32" fmla="*/ 90658 w 4877044"/>
                <a:gd name="connsiteY32" fmla="*/ 1335188 h 2821086"/>
                <a:gd name="connsiteX33" fmla="*/ 85896 w 4877044"/>
                <a:gd name="connsiteY33" fmla="*/ 1511401 h 2821086"/>
                <a:gd name="connsiteX34" fmla="*/ 66846 w 4877044"/>
                <a:gd name="connsiteY34" fmla="*/ 1713807 h 2821086"/>
                <a:gd name="connsiteX35" fmla="*/ 40653 w 4877044"/>
                <a:gd name="connsiteY35" fmla="*/ 1887639 h 2821086"/>
                <a:gd name="connsiteX36" fmla="*/ 170 w 4877044"/>
                <a:gd name="connsiteY36" fmla="*/ 2090046 h 2821086"/>
                <a:gd name="connsiteX37" fmla="*/ 38272 w 4877044"/>
                <a:gd name="connsiteY37" fmla="*/ 2228157 h 2821086"/>
                <a:gd name="connsiteX38" fmla="*/ 52559 w 4877044"/>
                <a:gd name="connsiteY38" fmla="*/ 2328169 h 2821086"/>
                <a:gd name="connsiteX39" fmla="*/ 54941 w 4877044"/>
                <a:gd name="connsiteY39" fmla="*/ 2585345 h 2821086"/>
                <a:gd name="connsiteX0" fmla="*/ 4834099 w 4877044"/>
                <a:gd name="connsiteY0" fmla="*/ 2821086 h 2821086"/>
                <a:gd name="connsiteX1" fmla="*/ 4876961 w 4877044"/>
                <a:gd name="connsiteY1" fmla="*/ 2625823 h 2821086"/>
                <a:gd name="connsiteX2" fmla="*/ 4843624 w 4877044"/>
                <a:gd name="connsiteY2" fmla="*/ 2378173 h 2821086"/>
                <a:gd name="connsiteX3" fmla="*/ 4795999 w 4877044"/>
                <a:gd name="connsiteY3" fmla="*/ 2190054 h 2821086"/>
                <a:gd name="connsiteX4" fmla="*/ 4776949 w 4877044"/>
                <a:gd name="connsiteY4" fmla="*/ 1975742 h 2821086"/>
                <a:gd name="connsiteX5" fmla="*/ 4703129 w 4877044"/>
                <a:gd name="connsiteY5" fmla="*/ 1687610 h 2821086"/>
                <a:gd name="connsiteX6" fmla="*/ 4598356 w 4877044"/>
                <a:gd name="connsiteY6" fmla="*/ 1347092 h 2821086"/>
                <a:gd name="connsiteX7" fmla="*/ 4291176 w 4877044"/>
                <a:gd name="connsiteY7" fmla="*/ 968474 h 2821086"/>
                <a:gd name="connsiteX8" fmla="*/ 4091150 w 4877044"/>
                <a:gd name="connsiteY8" fmla="*/ 630337 h 2821086"/>
                <a:gd name="connsiteX9" fmla="*/ 3936369 w 4877044"/>
                <a:gd name="connsiteY9" fmla="*/ 556520 h 2821086"/>
                <a:gd name="connsiteX10" fmla="*/ 3533939 w 4877044"/>
                <a:gd name="connsiteY10" fmla="*/ 149326 h 2821086"/>
                <a:gd name="connsiteX11" fmla="*/ 3188657 w 4877044"/>
                <a:gd name="connsiteY11" fmla="*/ 301725 h 2821086"/>
                <a:gd name="connsiteX12" fmla="*/ 3083883 w 4877044"/>
                <a:gd name="connsiteY12" fmla="*/ 301725 h 2821086"/>
                <a:gd name="connsiteX13" fmla="*/ 3002920 w 4877044"/>
                <a:gd name="connsiteY13" fmla="*/ 268388 h 2821086"/>
                <a:gd name="connsiteX14" fmla="*/ 2779083 w 4877044"/>
                <a:gd name="connsiteY14" fmla="*/ 199332 h 2821086"/>
                <a:gd name="connsiteX15" fmla="*/ 2712409 w 4877044"/>
                <a:gd name="connsiteY15" fmla="*/ 113607 h 2821086"/>
                <a:gd name="connsiteX16" fmla="*/ 2531431 w 4877044"/>
                <a:gd name="connsiteY16" fmla="*/ 87412 h 2821086"/>
                <a:gd name="connsiteX17" fmla="*/ 2340933 w 4877044"/>
                <a:gd name="connsiteY17" fmla="*/ 87413 h 2821086"/>
                <a:gd name="connsiteX18" fmla="*/ 2145672 w 4877044"/>
                <a:gd name="connsiteY18" fmla="*/ 156470 h 2821086"/>
                <a:gd name="connsiteX19" fmla="*/ 1993272 w 4877044"/>
                <a:gd name="connsiteY19" fmla="*/ 99320 h 2821086"/>
                <a:gd name="connsiteX20" fmla="*/ 1809916 w 4877044"/>
                <a:gd name="connsiteY20" fmla="*/ 4071 h 2821086"/>
                <a:gd name="connsiteX21" fmla="*/ 1645610 w 4877044"/>
                <a:gd name="connsiteY21" fmla="*/ 37407 h 2821086"/>
                <a:gd name="connsiteX22" fmla="*/ 1481304 w 4877044"/>
                <a:gd name="connsiteY22" fmla="*/ 273151 h 2821086"/>
                <a:gd name="connsiteX23" fmla="*/ 1321762 w 4877044"/>
                <a:gd name="connsiteY23" fmla="*/ 492226 h 2821086"/>
                <a:gd name="connsiteX24" fmla="*/ 1143167 w 4877044"/>
                <a:gd name="connsiteY24" fmla="*/ 608908 h 2821086"/>
                <a:gd name="connsiteX25" fmla="*/ 931237 w 4877044"/>
                <a:gd name="connsiteY25" fmla="*/ 706539 h 2821086"/>
                <a:gd name="connsiteX26" fmla="*/ 826463 w 4877044"/>
                <a:gd name="connsiteY26" fmla="*/ 720826 h 2821086"/>
                <a:gd name="connsiteX27" fmla="*/ 688349 w 4877044"/>
                <a:gd name="connsiteY27" fmla="*/ 727971 h 2821086"/>
                <a:gd name="connsiteX28" fmla="*/ 497850 w 4877044"/>
                <a:gd name="connsiteY28" fmla="*/ 818458 h 2821086"/>
                <a:gd name="connsiteX29" fmla="*/ 345451 w 4877044"/>
                <a:gd name="connsiteY29" fmla="*/ 949425 h 2821086"/>
                <a:gd name="connsiteX30" fmla="*/ 240676 w 4877044"/>
                <a:gd name="connsiteY30" fmla="*/ 1028007 h 2821086"/>
                <a:gd name="connsiteX31" fmla="*/ 188289 w 4877044"/>
                <a:gd name="connsiteY31" fmla="*/ 1151833 h 2821086"/>
                <a:gd name="connsiteX32" fmla="*/ 90658 w 4877044"/>
                <a:gd name="connsiteY32" fmla="*/ 1335188 h 2821086"/>
                <a:gd name="connsiteX33" fmla="*/ 85896 w 4877044"/>
                <a:gd name="connsiteY33" fmla="*/ 1511401 h 2821086"/>
                <a:gd name="connsiteX34" fmla="*/ 66846 w 4877044"/>
                <a:gd name="connsiteY34" fmla="*/ 1713807 h 2821086"/>
                <a:gd name="connsiteX35" fmla="*/ 40653 w 4877044"/>
                <a:gd name="connsiteY35" fmla="*/ 1887639 h 2821086"/>
                <a:gd name="connsiteX36" fmla="*/ 170 w 4877044"/>
                <a:gd name="connsiteY36" fmla="*/ 2090046 h 2821086"/>
                <a:gd name="connsiteX37" fmla="*/ 38272 w 4877044"/>
                <a:gd name="connsiteY37" fmla="*/ 2228157 h 2821086"/>
                <a:gd name="connsiteX38" fmla="*/ 52559 w 4877044"/>
                <a:gd name="connsiteY38" fmla="*/ 2328169 h 2821086"/>
                <a:gd name="connsiteX39" fmla="*/ 54941 w 4877044"/>
                <a:gd name="connsiteY39" fmla="*/ 2585345 h 2821086"/>
                <a:gd name="connsiteX40" fmla="*/ 54941 w 4877044"/>
                <a:gd name="connsiteY40" fmla="*/ 2582964 h 2821086"/>
                <a:gd name="connsiteX0" fmla="*/ 4834099 w 4877044"/>
                <a:gd name="connsiteY0" fmla="*/ 2821086 h 2821086"/>
                <a:gd name="connsiteX1" fmla="*/ 4876961 w 4877044"/>
                <a:gd name="connsiteY1" fmla="*/ 2625823 h 2821086"/>
                <a:gd name="connsiteX2" fmla="*/ 4843624 w 4877044"/>
                <a:gd name="connsiteY2" fmla="*/ 2378173 h 2821086"/>
                <a:gd name="connsiteX3" fmla="*/ 4795999 w 4877044"/>
                <a:gd name="connsiteY3" fmla="*/ 2190054 h 2821086"/>
                <a:gd name="connsiteX4" fmla="*/ 4776949 w 4877044"/>
                <a:gd name="connsiteY4" fmla="*/ 1975742 h 2821086"/>
                <a:gd name="connsiteX5" fmla="*/ 4703129 w 4877044"/>
                <a:gd name="connsiteY5" fmla="*/ 1687610 h 2821086"/>
                <a:gd name="connsiteX6" fmla="*/ 4598356 w 4877044"/>
                <a:gd name="connsiteY6" fmla="*/ 1347092 h 2821086"/>
                <a:gd name="connsiteX7" fmla="*/ 4291176 w 4877044"/>
                <a:gd name="connsiteY7" fmla="*/ 968474 h 2821086"/>
                <a:gd name="connsiteX8" fmla="*/ 4091150 w 4877044"/>
                <a:gd name="connsiteY8" fmla="*/ 630337 h 2821086"/>
                <a:gd name="connsiteX9" fmla="*/ 3936369 w 4877044"/>
                <a:gd name="connsiteY9" fmla="*/ 556520 h 2821086"/>
                <a:gd name="connsiteX10" fmla="*/ 3533939 w 4877044"/>
                <a:gd name="connsiteY10" fmla="*/ 149326 h 2821086"/>
                <a:gd name="connsiteX11" fmla="*/ 3188657 w 4877044"/>
                <a:gd name="connsiteY11" fmla="*/ 301725 h 2821086"/>
                <a:gd name="connsiteX12" fmla="*/ 3083883 w 4877044"/>
                <a:gd name="connsiteY12" fmla="*/ 301725 h 2821086"/>
                <a:gd name="connsiteX13" fmla="*/ 3002920 w 4877044"/>
                <a:gd name="connsiteY13" fmla="*/ 268388 h 2821086"/>
                <a:gd name="connsiteX14" fmla="*/ 2779083 w 4877044"/>
                <a:gd name="connsiteY14" fmla="*/ 199332 h 2821086"/>
                <a:gd name="connsiteX15" fmla="*/ 2712409 w 4877044"/>
                <a:gd name="connsiteY15" fmla="*/ 113607 h 2821086"/>
                <a:gd name="connsiteX16" fmla="*/ 2531431 w 4877044"/>
                <a:gd name="connsiteY16" fmla="*/ 87412 h 2821086"/>
                <a:gd name="connsiteX17" fmla="*/ 2340933 w 4877044"/>
                <a:gd name="connsiteY17" fmla="*/ 87413 h 2821086"/>
                <a:gd name="connsiteX18" fmla="*/ 2145672 w 4877044"/>
                <a:gd name="connsiteY18" fmla="*/ 156470 h 2821086"/>
                <a:gd name="connsiteX19" fmla="*/ 1993272 w 4877044"/>
                <a:gd name="connsiteY19" fmla="*/ 99320 h 2821086"/>
                <a:gd name="connsiteX20" fmla="*/ 1809916 w 4877044"/>
                <a:gd name="connsiteY20" fmla="*/ 4071 h 2821086"/>
                <a:gd name="connsiteX21" fmla="*/ 1645610 w 4877044"/>
                <a:gd name="connsiteY21" fmla="*/ 37407 h 2821086"/>
                <a:gd name="connsiteX22" fmla="*/ 1481304 w 4877044"/>
                <a:gd name="connsiteY22" fmla="*/ 273151 h 2821086"/>
                <a:gd name="connsiteX23" fmla="*/ 1321762 w 4877044"/>
                <a:gd name="connsiteY23" fmla="*/ 492226 h 2821086"/>
                <a:gd name="connsiteX24" fmla="*/ 1143167 w 4877044"/>
                <a:gd name="connsiteY24" fmla="*/ 608908 h 2821086"/>
                <a:gd name="connsiteX25" fmla="*/ 931237 w 4877044"/>
                <a:gd name="connsiteY25" fmla="*/ 706539 h 2821086"/>
                <a:gd name="connsiteX26" fmla="*/ 826463 w 4877044"/>
                <a:gd name="connsiteY26" fmla="*/ 720826 h 2821086"/>
                <a:gd name="connsiteX27" fmla="*/ 688349 w 4877044"/>
                <a:gd name="connsiteY27" fmla="*/ 727971 h 2821086"/>
                <a:gd name="connsiteX28" fmla="*/ 497850 w 4877044"/>
                <a:gd name="connsiteY28" fmla="*/ 818458 h 2821086"/>
                <a:gd name="connsiteX29" fmla="*/ 345451 w 4877044"/>
                <a:gd name="connsiteY29" fmla="*/ 949425 h 2821086"/>
                <a:gd name="connsiteX30" fmla="*/ 240676 w 4877044"/>
                <a:gd name="connsiteY30" fmla="*/ 1028007 h 2821086"/>
                <a:gd name="connsiteX31" fmla="*/ 188289 w 4877044"/>
                <a:gd name="connsiteY31" fmla="*/ 1151833 h 2821086"/>
                <a:gd name="connsiteX32" fmla="*/ 90658 w 4877044"/>
                <a:gd name="connsiteY32" fmla="*/ 1335188 h 2821086"/>
                <a:gd name="connsiteX33" fmla="*/ 85896 w 4877044"/>
                <a:gd name="connsiteY33" fmla="*/ 1511401 h 2821086"/>
                <a:gd name="connsiteX34" fmla="*/ 66846 w 4877044"/>
                <a:gd name="connsiteY34" fmla="*/ 1713807 h 2821086"/>
                <a:gd name="connsiteX35" fmla="*/ 40653 w 4877044"/>
                <a:gd name="connsiteY35" fmla="*/ 1887639 h 2821086"/>
                <a:gd name="connsiteX36" fmla="*/ 170 w 4877044"/>
                <a:gd name="connsiteY36" fmla="*/ 2090046 h 2821086"/>
                <a:gd name="connsiteX37" fmla="*/ 38272 w 4877044"/>
                <a:gd name="connsiteY37" fmla="*/ 2228157 h 2821086"/>
                <a:gd name="connsiteX38" fmla="*/ 52559 w 4877044"/>
                <a:gd name="connsiteY38" fmla="*/ 2328169 h 2821086"/>
                <a:gd name="connsiteX39" fmla="*/ 54941 w 4877044"/>
                <a:gd name="connsiteY39" fmla="*/ 2585345 h 2821086"/>
                <a:gd name="connsiteX40" fmla="*/ 78753 w 4877044"/>
                <a:gd name="connsiteY40" fmla="*/ 2773464 h 2821086"/>
                <a:gd name="connsiteX0" fmla="*/ 4834099 w 4877044"/>
                <a:gd name="connsiteY0" fmla="*/ 2821086 h 2821086"/>
                <a:gd name="connsiteX1" fmla="*/ 4876961 w 4877044"/>
                <a:gd name="connsiteY1" fmla="*/ 2625823 h 2821086"/>
                <a:gd name="connsiteX2" fmla="*/ 4843624 w 4877044"/>
                <a:gd name="connsiteY2" fmla="*/ 2378173 h 2821086"/>
                <a:gd name="connsiteX3" fmla="*/ 4795999 w 4877044"/>
                <a:gd name="connsiteY3" fmla="*/ 2190054 h 2821086"/>
                <a:gd name="connsiteX4" fmla="*/ 4776949 w 4877044"/>
                <a:gd name="connsiteY4" fmla="*/ 1975742 h 2821086"/>
                <a:gd name="connsiteX5" fmla="*/ 4703129 w 4877044"/>
                <a:gd name="connsiteY5" fmla="*/ 1687610 h 2821086"/>
                <a:gd name="connsiteX6" fmla="*/ 4598356 w 4877044"/>
                <a:gd name="connsiteY6" fmla="*/ 1347092 h 2821086"/>
                <a:gd name="connsiteX7" fmla="*/ 4443576 w 4877044"/>
                <a:gd name="connsiteY7" fmla="*/ 904180 h 2821086"/>
                <a:gd name="connsiteX8" fmla="*/ 4091150 w 4877044"/>
                <a:gd name="connsiteY8" fmla="*/ 630337 h 2821086"/>
                <a:gd name="connsiteX9" fmla="*/ 3936369 w 4877044"/>
                <a:gd name="connsiteY9" fmla="*/ 556520 h 2821086"/>
                <a:gd name="connsiteX10" fmla="*/ 3533939 w 4877044"/>
                <a:gd name="connsiteY10" fmla="*/ 149326 h 2821086"/>
                <a:gd name="connsiteX11" fmla="*/ 3188657 w 4877044"/>
                <a:gd name="connsiteY11" fmla="*/ 301725 h 2821086"/>
                <a:gd name="connsiteX12" fmla="*/ 3083883 w 4877044"/>
                <a:gd name="connsiteY12" fmla="*/ 301725 h 2821086"/>
                <a:gd name="connsiteX13" fmla="*/ 3002920 w 4877044"/>
                <a:gd name="connsiteY13" fmla="*/ 268388 h 2821086"/>
                <a:gd name="connsiteX14" fmla="*/ 2779083 w 4877044"/>
                <a:gd name="connsiteY14" fmla="*/ 199332 h 2821086"/>
                <a:gd name="connsiteX15" fmla="*/ 2712409 w 4877044"/>
                <a:gd name="connsiteY15" fmla="*/ 113607 h 2821086"/>
                <a:gd name="connsiteX16" fmla="*/ 2531431 w 4877044"/>
                <a:gd name="connsiteY16" fmla="*/ 87412 h 2821086"/>
                <a:gd name="connsiteX17" fmla="*/ 2340933 w 4877044"/>
                <a:gd name="connsiteY17" fmla="*/ 87413 h 2821086"/>
                <a:gd name="connsiteX18" fmla="*/ 2145672 w 4877044"/>
                <a:gd name="connsiteY18" fmla="*/ 156470 h 2821086"/>
                <a:gd name="connsiteX19" fmla="*/ 1993272 w 4877044"/>
                <a:gd name="connsiteY19" fmla="*/ 99320 h 2821086"/>
                <a:gd name="connsiteX20" fmla="*/ 1809916 w 4877044"/>
                <a:gd name="connsiteY20" fmla="*/ 4071 h 2821086"/>
                <a:gd name="connsiteX21" fmla="*/ 1645610 w 4877044"/>
                <a:gd name="connsiteY21" fmla="*/ 37407 h 2821086"/>
                <a:gd name="connsiteX22" fmla="*/ 1481304 w 4877044"/>
                <a:gd name="connsiteY22" fmla="*/ 273151 h 2821086"/>
                <a:gd name="connsiteX23" fmla="*/ 1321762 w 4877044"/>
                <a:gd name="connsiteY23" fmla="*/ 492226 h 2821086"/>
                <a:gd name="connsiteX24" fmla="*/ 1143167 w 4877044"/>
                <a:gd name="connsiteY24" fmla="*/ 608908 h 2821086"/>
                <a:gd name="connsiteX25" fmla="*/ 931237 w 4877044"/>
                <a:gd name="connsiteY25" fmla="*/ 706539 h 2821086"/>
                <a:gd name="connsiteX26" fmla="*/ 826463 w 4877044"/>
                <a:gd name="connsiteY26" fmla="*/ 720826 h 2821086"/>
                <a:gd name="connsiteX27" fmla="*/ 688349 w 4877044"/>
                <a:gd name="connsiteY27" fmla="*/ 727971 h 2821086"/>
                <a:gd name="connsiteX28" fmla="*/ 497850 w 4877044"/>
                <a:gd name="connsiteY28" fmla="*/ 818458 h 2821086"/>
                <a:gd name="connsiteX29" fmla="*/ 345451 w 4877044"/>
                <a:gd name="connsiteY29" fmla="*/ 949425 h 2821086"/>
                <a:gd name="connsiteX30" fmla="*/ 240676 w 4877044"/>
                <a:gd name="connsiteY30" fmla="*/ 1028007 h 2821086"/>
                <a:gd name="connsiteX31" fmla="*/ 188289 w 4877044"/>
                <a:gd name="connsiteY31" fmla="*/ 1151833 h 2821086"/>
                <a:gd name="connsiteX32" fmla="*/ 90658 w 4877044"/>
                <a:gd name="connsiteY32" fmla="*/ 1335188 h 2821086"/>
                <a:gd name="connsiteX33" fmla="*/ 85896 w 4877044"/>
                <a:gd name="connsiteY33" fmla="*/ 1511401 h 2821086"/>
                <a:gd name="connsiteX34" fmla="*/ 66846 w 4877044"/>
                <a:gd name="connsiteY34" fmla="*/ 1713807 h 2821086"/>
                <a:gd name="connsiteX35" fmla="*/ 40653 w 4877044"/>
                <a:gd name="connsiteY35" fmla="*/ 1887639 h 2821086"/>
                <a:gd name="connsiteX36" fmla="*/ 170 w 4877044"/>
                <a:gd name="connsiteY36" fmla="*/ 2090046 h 2821086"/>
                <a:gd name="connsiteX37" fmla="*/ 38272 w 4877044"/>
                <a:gd name="connsiteY37" fmla="*/ 2228157 h 2821086"/>
                <a:gd name="connsiteX38" fmla="*/ 52559 w 4877044"/>
                <a:gd name="connsiteY38" fmla="*/ 2328169 h 2821086"/>
                <a:gd name="connsiteX39" fmla="*/ 54941 w 4877044"/>
                <a:gd name="connsiteY39" fmla="*/ 2585345 h 2821086"/>
                <a:gd name="connsiteX40" fmla="*/ 78753 w 4877044"/>
                <a:gd name="connsiteY40" fmla="*/ 2773464 h 2821086"/>
                <a:gd name="connsiteX0" fmla="*/ 4834099 w 4877044"/>
                <a:gd name="connsiteY0" fmla="*/ 2821086 h 2821086"/>
                <a:gd name="connsiteX1" fmla="*/ 4876961 w 4877044"/>
                <a:gd name="connsiteY1" fmla="*/ 2625823 h 2821086"/>
                <a:gd name="connsiteX2" fmla="*/ 4843624 w 4877044"/>
                <a:gd name="connsiteY2" fmla="*/ 2378173 h 2821086"/>
                <a:gd name="connsiteX3" fmla="*/ 4795999 w 4877044"/>
                <a:gd name="connsiteY3" fmla="*/ 2190054 h 2821086"/>
                <a:gd name="connsiteX4" fmla="*/ 4776949 w 4877044"/>
                <a:gd name="connsiteY4" fmla="*/ 1975742 h 2821086"/>
                <a:gd name="connsiteX5" fmla="*/ 4703129 w 4877044"/>
                <a:gd name="connsiteY5" fmla="*/ 1687610 h 2821086"/>
                <a:gd name="connsiteX6" fmla="*/ 4598356 w 4877044"/>
                <a:gd name="connsiteY6" fmla="*/ 1347092 h 2821086"/>
                <a:gd name="connsiteX7" fmla="*/ 4443576 w 4877044"/>
                <a:gd name="connsiteY7" fmla="*/ 904180 h 2821086"/>
                <a:gd name="connsiteX8" fmla="*/ 4307852 w 4877044"/>
                <a:gd name="connsiteY8" fmla="*/ 697011 h 2821086"/>
                <a:gd name="connsiteX9" fmla="*/ 4091150 w 4877044"/>
                <a:gd name="connsiteY9" fmla="*/ 630337 h 2821086"/>
                <a:gd name="connsiteX10" fmla="*/ 3936369 w 4877044"/>
                <a:gd name="connsiteY10" fmla="*/ 556520 h 2821086"/>
                <a:gd name="connsiteX11" fmla="*/ 3533939 w 4877044"/>
                <a:gd name="connsiteY11" fmla="*/ 149326 h 2821086"/>
                <a:gd name="connsiteX12" fmla="*/ 3188657 w 4877044"/>
                <a:gd name="connsiteY12" fmla="*/ 301725 h 2821086"/>
                <a:gd name="connsiteX13" fmla="*/ 3083883 w 4877044"/>
                <a:gd name="connsiteY13" fmla="*/ 301725 h 2821086"/>
                <a:gd name="connsiteX14" fmla="*/ 3002920 w 4877044"/>
                <a:gd name="connsiteY14" fmla="*/ 268388 h 2821086"/>
                <a:gd name="connsiteX15" fmla="*/ 2779083 w 4877044"/>
                <a:gd name="connsiteY15" fmla="*/ 199332 h 2821086"/>
                <a:gd name="connsiteX16" fmla="*/ 2712409 w 4877044"/>
                <a:gd name="connsiteY16" fmla="*/ 113607 h 2821086"/>
                <a:gd name="connsiteX17" fmla="*/ 2531431 w 4877044"/>
                <a:gd name="connsiteY17" fmla="*/ 87412 h 2821086"/>
                <a:gd name="connsiteX18" fmla="*/ 2340933 w 4877044"/>
                <a:gd name="connsiteY18" fmla="*/ 87413 h 2821086"/>
                <a:gd name="connsiteX19" fmla="*/ 2145672 w 4877044"/>
                <a:gd name="connsiteY19" fmla="*/ 156470 h 2821086"/>
                <a:gd name="connsiteX20" fmla="*/ 1993272 w 4877044"/>
                <a:gd name="connsiteY20" fmla="*/ 99320 h 2821086"/>
                <a:gd name="connsiteX21" fmla="*/ 1809916 w 4877044"/>
                <a:gd name="connsiteY21" fmla="*/ 4071 h 2821086"/>
                <a:gd name="connsiteX22" fmla="*/ 1645610 w 4877044"/>
                <a:gd name="connsiteY22" fmla="*/ 37407 h 2821086"/>
                <a:gd name="connsiteX23" fmla="*/ 1481304 w 4877044"/>
                <a:gd name="connsiteY23" fmla="*/ 273151 h 2821086"/>
                <a:gd name="connsiteX24" fmla="*/ 1321762 w 4877044"/>
                <a:gd name="connsiteY24" fmla="*/ 492226 h 2821086"/>
                <a:gd name="connsiteX25" fmla="*/ 1143167 w 4877044"/>
                <a:gd name="connsiteY25" fmla="*/ 608908 h 2821086"/>
                <a:gd name="connsiteX26" fmla="*/ 931237 w 4877044"/>
                <a:gd name="connsiteY26" fmla="*/ 706539 h 2821086"/>
                <a:gd name="connsiteX27" fmla="*/ 826463 w 4877044"/>
                <a:gd name="connsiteY27" fmla="*/ 720826 h 2821086"/>
                <a:gd name="connsiteX28" fmla="*/ 688349 w 4877044"/>
                <a:gd name="connsiteY28" fmla="*/ 727971 h 2821086"/>
                <a:gd name="connsiteX29" fmla="*/ 497850 w 4877044"/>
                <a:gd name="connsiteY29" fmla="*/ 818458 h 2821086"/>
                <a:gd name="connsiteX30" fmla="*/ 345451 w 4877044"/>
                <a:gd name="connsiteY30" fmla="*/ 949425 h 2821086"/>
                <a:gd name="connsiteX31" fmla="*/ 240676 w 4877044"/>
                <a:gd name="connsiteY31" fmla="*/ 1028007 h 2821086"/>
                <a:gd name="connsiteX32" fmla="*/ 188289 w 4877044"/>
                <a:gd name="connsiteY32" fmla="*/ 1151833 h 2821086"/>
                <a:gd name="connsiteX33" fmla="*/ 90658 w 4877044"/>
                <a:gd name="connsiteY33" fmla="*/ 1335188 h 2821086"/>
                <a:gd name="connsiteX34" fmla="*/ 85896 w 4877044"/>
                <a:gd name="connsiteY34" fmla="*/ 1511401 h 2821086"/>
                <a:gd name="connsiteX35" fmla="*/ 66846 w 4877044"/>
                <a:gd name="connsiteY35" fmla="*/ 1713807 h 2821086"/>
                <a:gd name="connsiteX36" fmla="*/ 40653 w 4877044"/>
                <a:gd name="connsiteY36" fmla="*/ 1887639 h 2821086"/>
                <a:gd name="connsiteX37" fmla="*/ 170 w 4877044"/>
                <a:gd name="connsiteY37" fmla="*/ 2090046 h 2821086"/>
                <a:gd name="connsiteX38" fmla="*/ 38272 w 4877044"/>
                <a:gd name="connsiteY38" fmla="*/ 2228157 h 2821086"/>
                <a:gd name="connsiteX39" fmla="*/ 52559 w 4877044"/>
                <a:gd name="connsiteY39" fmla="*/ 2328169 h 2821086"/>
                <a:gd name="connsiteX40" fmla="*/ 54941 w 4877044"/>
                <a:gd name="connsiteY40" fmla="*/ 2585345 h 2821086"/>
                <a:gd name="connsiteX41" fmla="*/ 78753 w 4877044"/>
                <a:gd name="connsiteY41" fmla="*/ 2773464 h 2821086"/>
                <a:gd name="connsiteX0" fmla="*/ 4834099 w 4877044"/>
                <a:gd name="connsiteY0" fmla="*/ 2821086 h 2821086"/>
                <a:gd name="connsiteX1" fmla="*/ 4876961 w 4877044"/>
                <a:gd name="connsiteY1" fmla="*/ 2625823 h 2821086"/>
                <a:gd name="connsiteX2" fmla="*/ 4843624 w 4877044"/>
                <a:gd name="connsiteY2" fmla="*/ 2378173 h 2821086"/>
                <a:gd name="connsiteX3" fmla="*/ 4795999 w 4877044"/>
                <a:gd name="connsiteY3" fmla="*/ 2190054 h 2821086"/>
                <a:gd name="connsiteX4" fmla="*/ 4776949 w 4877044"/>
                <a:gd name="connsiteY4" fmla="*/ 1975742 h 2821086"/>
                <a:gd name="connsiteX5" fmla="*/ 4703129 w 4877044"/>
                <a:gd name="connsiteY5" fmla="*/ 1687610 h 2821086"/>
                <a:gd name="connsiteX6" fmla="*/ 4598356 w 4877044"/>
                <a:gd name="connsiteY6" fmla="*/ 1347092 h 2821086"/>
                <a:gd name="connsiteX7" fmla="*/ 4443576 w 4877044"/>
                <a:gd name="connsiteY7" fmla="*/ 904180 h 2821086"/>
                <a:gd name="connsiteX8" fmla="*/ 4307852 w 4877044"/>
                <a:gd name="connsiteY8" fmla="*/ 697011 h 2821086"/>
                <a:gd name="connsiteX9" fmla="*/ 4091150 w 4877044"/>
                <a:gd name="connsiteY9" fmla="*/ 630337 h 2821086"/>
                <a:gd name="connsiteX10" fmla="*/ 3936369 w 4877044"/>
                <a:gd name="connsiteY10" fmla="*/ 556520 h 2821086"/>
                <a:gd name="connsiteX11" fmla="*/ 3533939 w 4877044"/>
                <a:gd name="connsiteY11" fmla="*/ 149326 h 2821086"/>
                <a:gd name="connsiteX12" fmla="*/ 3188657 w 4877044"/>
                <a:gd name="connsiteY12" fmla="*/ 301725 h 2821086"/>
                <a:gd name="connsiteX13" fmla="*/ 3083883 w 4877044"/>
                <a:gd name="connsiteY13" fmla="*/ 301725 h 2821086"/>
                <a:gd name="connsiteX14" fmla="*/ 3002920 w 4877044"/>
                <a:gd name="connsiteY14" fmla="*/ 268388 h 2821086"/>
                <a:gd name="connsiteX15" fmla="*/ 2779083 w 4877044"/>
                <a:gd name="connsiteY15" fmla="*/ 199332 h 2821086"/>
                <a:gd name="connsiteX16" fmla="*/ 2712409 w 4877044"/>
                <a:gd name="connsiteY16" fmla="*/ 113607 h 2821086"/>
                <a:gd name="connsiteX17" fmla="*/ 2531431 w 4877044"/>
                <a:gd name="connsiteY17" fmla="*/ 87412 h 2821086"/>
                <a:gd name="connsiteX18" fmla="*/ 2340933 w 4877044"/>
                <a:gd name="connsiteY18" fmla="*/ 87413 h 2821086"/>
                <a:gd name="connsiteX19" fmla="*/ 2145672 w 4877044"/>
                <a:gd name="connsiteY19" fmla="*/ 156470 h 2821086"/>
                <a:gd name="connsiteX20" fmla="*/ 1993272 w 4877044"/>
                <a:gd name="connsiteY20" fmla="*/ 99320 h 2821086"/>
                <a:gd name="connsiteX21" fmla="*/ 1809916 w 4877044"/>
                <a:gd name="connsiteY21" fmla="*/ 4071 h 2821086"/>
                <a:gd name="connsiteX22" fmla="*/ 1645610 w 4877044"/>
                <a:gd name="connsiteY22" fmla="*/ 37407 h 2821086"/>
                <a:gd name="connsiteX23" fmla="*/ 1481304 w 4877044"/>
                <a:gd name="connsiteY23" fmla="*/ 273151 h 2821086"/>
                <a:gd name="connsiteX24" fmla="*/ 1321762 w 4877044"/>
                <a:gd name="connsiteY24" fmla="*/ 492226 h 2821086"/>
                <a:gd name="connsiteX25" fmla="*/ 1143167 w 4877044"/>
                <a:gd name="connsiteY25" fmla="*/ 608908 h 2821086"/>
                <a:gd name="connsiteX26" fmla="*/ 931237 w 4877044"/>
                <a:gd name="connsiteY26" fmla="*/ 706539 h 2821086"/>
                <a:gd name="connsiteX27" fmla="*/ 826463 w 4877044"/>
                <a:gd name="connsiteY27" fmla="*/ 720826 h 2821086"/>
                <a:gd name="connsiteX28" fmla="*/ 688349 w 4877044"/>
                <a:gd name="connsiteY28" fmla="*/ 727971 h 2821086"/>
                <a:gd name="connsiteX29" fmla="*/ 497850 w 4877044"/>
                <a:gd name="connsiteY29" fmla="*/ 818458 h 2821086"/>
                <a:gd name="connsiteX30" fmla="*/ 345451 w 4877044"/>
                <a:gd name="connsiteY30" fmla="*/ 949425 h 2821086"/>
                <a:gd name="connsiteX31" fmla="*/ 240676 w 4877044"/>
                <a:gd name="connsiteY31" fmla="*/ 1028007 h 2821086"/>
                <a:gd name="connsiteX32" fmla="*/ 188289 w 4877044"/>
                <a:gd name="connsiteY32" fmla="*/ 1151833 h 2821086"/>
                <a:gd name="connsiteX33" fmla="*/ 90658 w 4877044"/>
                <a:gd name="connsiteY33" fmla="*/ 1335188 h 2821086"/>
                <a:gd name="connsiteX34" fmla="*/ 85896 w 4877044"/>
                <a:gd name="connsiteY34" fmla="*/ 1511401 h 2821086"/>
                <a:gd name="connsiteX35" fmla="*/ 66846 w 4877044"/>
                <a:gd name="connsiteY35" fmla="*/ 1713807 h 2821086"/>
                <a:gd name="connsiteX36" fmla="*/ 40653 w 4877044"/>
                <a:gd name="connsiteY36" fmla="*/ 1887639 h 2821086"/>
                <a:gd name="connsiteX37" fmla="*/ 170 w 4877044"/>
                <a:gd name="connsiteY37" fmla="*/ 2090046 h 2821086"/>
                <a:gd name="connsiteX38" fmla="*/ 38272 w 4877044"/>
                <a:gd name="connsiteY38" fmla="*/ 2228157 h 2821086"/>
                <a:gd name="connsiteX39" fmla="*/ 52559 w 4877044"/>
                <a:gd name="connsiteY39" fmla="*/ 2328169 h 2821086"/>
                <a:gd name="connsiteX40" fmla="*/ 54941 w 4877044"/>
                <a:gd name="connsiteY40" fmla="*/ 2585345 h 2821086"/>
                <a:gd name="connsiteX41" fmla="*/ 78753 w 4877044"/>
                <a:gd name="connsiteY41" fmla="*/ 2773464 h 2821086"/>
                <a:gd name="connsiteX0" fmla="*/ 4834099 w 4877044"/>
                <a:gd name="connsiteY0" fmla="*/ 2821086 h 2821086"/>
                <a:gd name="connsiteX1" fmla="*/ 4876961 w 4877044"/>
                <a:gd name="connsiteY1" fmla="*/ 2625823 h 2821086"/>
                <a:gd name="connsiteX2" fmla="*/ 4843624 w 4877044"/>
                <a:gd name="connsiteY2" fmla="*/ 2378173 h 2821086"/>
                <a:gd name="connsiteX3" fmla="*/ 4795999 w 4877044"/>
                <a:gd name="connsiteY3" fmla="*/ 2190054 h 2821086"/>
                <a:gd name="connsiteX4" fmla="*/ 4776949 w 4877044"/>
                <a:gd name="connsiteY4" fmla="*/ 1975742 h 2821086"/>
                <a:gd name="connsiteX5" fmla="*/ 4703129 w 4877044"/>
                <a:gd name="connsiteY5" fmla="*/ 1687610 h 2821086"/>
                <a:gd name="connsiteX6" fmla="*/ 4598356 w 4877044"/>
                <a:gd name="connsiteY6" fmla="*/ 1347092 h 2821086"/>
                <a:gd name="connsiteX7" fmla="*/ 4443576 w 4877044"/>
                <a:gd name="connsiteY7" fmla="*/ 904180 h 2821086"/>
                <a:gd name="connsiteX8" fmla="*/ 4307852 w 4877044"/>
                <a:gd name="connsiteY8" fmla="*/ 697011 h 2821086"/>
                <a:gd name="connsiteX9" fmla="*/ 4091150 w 4877044"/>
                <a:gd name="connsiteY9" fmla="*/ 630337 h 2821086"/>
                <a:gd name="connsiteX10" fmla="*/ 3936369 w 4877044"/>
                <a:gd name="connsiteY10" fmla="*/ 556520 h 2821086"/>
                <a:gd name="connsiteX11" fmla="*/ 3533939 w 4877044"/>
                <a:gd name="connsiteY11" fmla="*/ 149326 h 2821086"/>
                <a:gd name="connsiteX12" fmla="*/ 3188657 w 4877044"/>
                <a:gd name="connsiteY12" fmla="*/ 301725 h 2821086"/>
                <a:gd name="connsiteX13" fmla="*/ 3083883 w 4877044"/>
                <a:gd name="connsiteY13" fmla="*/ 301725 h 2821086"/>
                <a:gd name="connsiteX14" fmla="*/ 3002920 w 4877044"/>
                <a:gd name="connsiteY14" fmla="*/ 268388 h 2821086"/>
                <a:gd name="connsiteX15" fmla="*/ 2779083 w 4877044"/>
                <a:gd name="connsiteY15" fmla="*/ 199332 h 2821086"/>
                <a:gd name="connsiteX16" fmla="*/ 2712409 w 4877044"/>
                <a:gd name="connsiteY16" fmla="*/ 113607 h 2821086"/>
                <a:gd name="connsiteX17" fmla="*/ 2531431 w 4877044"/>
                <a:gd name="connsiteY17" fmla="*/ 87412 h 2821086"/>
                <a:gd name="connsiteX18" fmla="*/ 2340933 w 4877044"/>
                <a:gd name="connsiteY18" fmla="*/ 87413 h 2821086"/>
                <a:gd name="connsiteX19" fmla="*/ 2145672 w 4877044"/>
                <a:gd name="connsiteY19" fmla="*/ 156470 h 2821086"/>
                <a:gd name="connsiteX20" fmla="*/ 1993272 w 4877044"/>
                <a:gd name="connsiteY20" fmla="*/ 99320 h 2821086"/>
                <a:gd name="connsiteX21" fmla="*/ 1809916 w 4877044"/>
                <a:gd name="connsiteY21" fmla="*/ 4071 h 2821086"/>
                <a:gd name="connsiteX22" fmla="*/ 1645610 w 4877044"/>
                <a:gd name="connsiteY22" fmla="*/ 37407 h 2821086"/>
                <a:gd name="connsiteX23" fmla="*/ 1481304 w 4877044"/>
                <a:gd name="connsiteY23" fmla="*/ 273151 h 2821086"/>
                <a:gd name="connsiteX24" fmla="*/ 1321762 w 4877044"/>
                <a:gd name="connsiteY24" fmla="*/ 492226 h 2821086"/>
                <a:gd name="connsiteX25" fmla="*/ 1143167 w 4877044"/>
                <a:gd name="connsiteY25" fmla="*/ 608908 h 2821086"/>
                <a:gd name="connsiteX26" fmla="*/ 931237 w 4877044"/>
                <a:gd name="connsiteY26" fmla="*/ 706539 h 2821086"/>
                <a:gd name="connsiteX27" fmla="*/ 826463 w 4877044"/>
                <a:gd name="connsiteY27" fmla="*/ 720826 h 2821086"/>
                <a:gd name="connsiteX28" fmla="*/ 688349 w 4877044"/>
                <a:gd name="connsiteY28" fmla="*/ 727971 h 2821086"/>
                <a:gd name="connsiteX29" fmla="*/ 497850 w 4877044"/>
                <a:gd name="connsiteY29" fmla="*/ 818458 h 2821086"/>
                <a:gd name="connsiteX30" fmla="*/ 345451 w 4877044"/>
                <a:gd name="connsiteY30" fmla="*/ 949425 h 2821086"/>
                <a:gd name="connsiteX31" fmla="*/ 240676 w 4877044"/>
                <a:gd name="connsiteY31" fmla="*/ 1028007 h 2821086"/>
                <a:gd name="connsiteX32" fmla="*/ 188289 w 4877044"/>
                <a:gd name="connsiteY32" fmla="*/ 1151833 h 2821086"/>
                <a:gd name="connsiteX33" fmla="*/ 90658 w 4877044"/>
                <a:gd name="connsiteY33" fmla="*/ 1335188 h 2821086"/>
                <a:gd name="connsiteX34" fmla="*/ 85896 w 4877044"/>
                <a:gd name="connsiteY34" fmla="*/ 1511401 h 2821086"/>
                <a:gd name="connsiteX35" fmla="*/ 66846 w 4877044"/>
                <a:gd name="connsiteY35" fmla="*/ 1713807 h 2821086"/>
                <a:gd name="connsiteX36" fmla="*/ 40653 w 4877044"/>
                <a:gd name="connsiteY36" fmla="*/ 1887639 h 2821086"/>
                <a:gd name="connsiteX37" fmla="*/ 170 w 4877044"/>
                <a:gd name="connsiteY37" fmla="*/ 2090046 h 2821086"/>
                <a:gd name="connsiteX38" fmla="*/ 38272 w 4877044"/>
                <a:gd name="connsiteY38" fmla="*/ 2228157 h 2821086"/>
                <a:gd name="connsiteX39" fmla="*/ 52559 w 4877044"/>
                <a:gd name="connsiteY39" fmla="*/ 2328169 h 2821086"/>
                <a:gd name="connsiteX40" fmla="*/ 54941 w 4877044"/>
                <a:gd name="connsiteY40" fmla="*/ 2585345 h 2821086"/>
                <a:gd name="connsiteX41" fmla="*/ 78753 w 4877044"/>
                <a:gd name="connsiteY41" fmla="*/ 2773464 h 2821086"/>
                <a:gd name="connsiteX0" fmla="*/ 4834099 w 4877044"/>
                <a:gd name="connsiteY0" fmla="*/ 2821086 h 2821086"/>
                <a:gd name="connsiteX1" fmla="*/ 4876961 w 4877044"/>
                <a:gd name="connsiteY1" fmla="*/ 2625823 h 2821086"/>
                <a:gd name="connsiteX2" fmla="*/ 4843624 w 4877044"/>
                <a:gd name="connsiteY2" fmla="*/ 2378173 h 2821086"/>
                <a:gd name="connsiteX3" fmla="*/ 4795999 w 4877044"/>
                <a:gd name="connsiteY3" fmla="*/ 2190054 h 2821086"/>
                <a:gd name="connsiteX4" fmla="*/ 4776949 w 4877044"/>
                <a:gd name="connsiteY4" fmla="*/ 1975742 h 2821086"/>
                <a:gd name="connsiteX5" fmla="*/ 4703129 w 4877044"/>
                <a:gd name="connsiteY5" fmla="*/ 1687610 h 2821086"/>
                <a:gd name="connsiteX6" fmla="*/ 4598356 w 4877044"/>
                <a:gd name="connsiteY6" fmla="*/ 1347092 h 2821086"/>
                <a:gd name="connsiteX7" fmla="*/ 4443576 w 4877044"/>
                <a:gd name="connsiteY7" fmla="*/ 904180 h 2821086"/>
                <a:gd name="connsiteX8" fmla="*/ 4307852 w 4877044"/>
                <a:gd name="connsiteY8" fmla="*/ 697011 h 2821086"/>
                <a:gd name="connsiteX9" fmla="*/ 4098294 w 4877044"/>
                <a:gd name="connsiteY9" fmla="*/ 618431 h 2821086"/>
                <a:gd name="connsiteX10" fmla="*/ 3936369 w 4877044"/>
                <a:gd name="connsiteY10" fmla="*/ 556520 h 2821086"/>
                <a:gd name="connsiteX11" fmla="*/ 3533939 w 4877044"/>
                <a:gd name="connsiteY11" fmla="*/ 149326 h 2821086"/>
                <a:gd name="connsiteX12" fmla="*/ 3188657 w 4877044"/>
                <a:gd name="connsiteY12" fmla="*/ 301725 h 2821086"/>
                <a:gd name="connsiteX13" fmla="*/ 3083883 w 4877044"/>
                <a:gd name="connsiteY13" fmla="*/ 301725 h 2821086"/>
                <a:gd name="connsiteX14" fmla="*/ 3002920 w 4877044"/>
                <a:gd name="connsiteY14" fmla="*/ 268388 h 2821086"/>
                <a:gd name="connsiteX15" fmla="*/ 2779083 w 4877044"/>
                <a:gd name="connsiteY15" fmla="*/ 199332 h 2821086"/>
                <a:gd name="connsiteX16" fmla="*/ 2712409 w 4877044"/>
                <a:gd name="connsiteY16" fmla="*/ 113607 h 2821086"/>
                <a:gd name="connsiteX17" fmla="*/ 2531431 w 4877044"/>
                <a:gd name="connsiteY17" fmla="*/ 87412 h 2821086"/>
                <a:gd name="connsiteX18" fmla="*/ 2340933 w 4877044"/>
                <a:gd name="connsiteY18" fmla="*/ 87413 h 2821086"/>
                <a:gd name="connsiteX19" fmla="*/ 2145672 w 4877044"/>
                <a:gd name="connsiteY19" fmla="*/ 156470 h 2821086"/>
                <a:gd name="connsiteX20" fmla="*/ 1993272 w 4877044"/>
                <a:gd name="connsiteY20" fmla="*/ 99320 h 2821086"/>
                <a:gd name="connsiteX21" fmla="*/ 1809916 w 4877044"/>
                <a:gd name="connsiteY21" fmla="*/ 4071 h 2821086"/>
                <a:gd name="connsiteX22" fmla="*/ 1645610 w 4877044"/>
                <a:gd name="connsiteY22" fmla="*/ 37407 h 2821086"/>
                <a:gd name="connsiteX23" fmla="*/ 1481304 w 4877044"/>
                <a:gd name="connsiteY23" fmla="*/ 273151 h 2821086"/>
                <a:gd name="connsiteX24" fmla="*/ 1321762 w 4877044"/>
                <a:gd name="connsiteY24" fmla="*/ 492226 h 2821086"/>
                <a:gd name="connsiteX25" fmla="*/ 1143167 w 4877044"/>
                <a:gd name="connsiteY25" fmla="*/ 608908 h 2821086"/>
                <a:gd name="connsiteX26" fmla="*/ 931237 w 4877044"/>
                <a:gd name="connsiteY26" fmla="*/ 706539 h 2821086"/>
                <a:gd name="connsiteX27" fmla="*/ 826463 w 4877044"/>
                <a:gd name="connsiteY27" fmla="*/ 720826 h 2821086"/>
                <a:gd name="connsiteX28" fmla="*/ 688349 w 4877044"/>
                <a:gd name="connsiteY28" fmla="*/ 727971 h 2821086"/>
                <a:gd name="connsiteX29" fmla="*/ 497850 w 4877044"/>
                <a:gd name="connsiteY29" fmla="*/ 818458 h 2821086"/>
                <a:gd name="connsiteX30" fmla="*/ 345451 w 4877044"/>
                <a:gd name="connsiteY30" fmla="*/ 949425 h 2821086"/>
                <a:gd name="connsiteX31" fmla="*/ 240676 w 4877044"/>
                <a:gd name="connsiteY31" fmla="*/ 1028007 h 2821086"/>
                <a:gd name="connsiteX32" fmla="*/ 188289 w 4877044"/>
                <a:gd name="connsiteY32" fmla="*/ 1151833 h 2821086"/>
                <a:gd name="connsiteX33" fmla="*/ 90658 w 4877044"/>
                <a:gd name="connsiteY33" fmla="*/ 1335188 h 2821086"/>
                <a:gd name="connsiteX34" fmla="*/ 85896 w 4877044"/>
                <a:gd name="connsiteY34" fmla="*/ 1511401 h 2821086"/>
                <a:gd name="connsiteX35" fmla="*/ 66846 w 4877044"/>
                <a:gd name="connsiteY35" fmla="*/ 1713807 h 2821086"/>
                <a:gd name="connsiteX36" fmla="*/ 40653 w 4877044"/>
                <a:gd name="connsiteY36" fmla="*/ 1887639 h 2821086"/>
                <a:gd name="connsiteX37" fmla="*/ 170 w 4877044"/>
                <a:gd name="connsiteY37" fmla="*/ 2090046 h 2821086"/>
                <a:gd name="connsiteX38" fmla="*/ 38272 w 4877044"/>
                <a:gd name="connsiteY38" fmla="*/ 2228157 h 2821086"/>
                <a:gd name="connsiteX39" fmla="*/ 52559 w 4877044"/>
                <a:gd name="connsiteY39" fmla="*/ 2328169 h 2821086"/>
                <a:gd name="connsiteX40" fmla="*/ 54941 w 4877044"/>
                <a:gd name="connsiteY40" fmla="*/ 2585345 h 2821086"/>
                <a:gd name="connsiteX41" fmla="*/ 78753 w 4877044"/>
                <a:gd name="connsiteY41" fmla="*/ 2773464 h 2821086"/>
                <a:gd name="connsiteX0" fmla="*/ 4834099 w 4874671"/>
                <a:gd name="connsiteY0" fmla="*/ 2821086 h 2821086"/>
                <a:gd name="connsiteX1" fmla="*/ 4874580 w 4874671"/>
                <a:gd name="connsiteY1" fmla="*/ 2623442 h 2821086"/>
                <a:gd name="connsiteX2" fmla="*/ 4843624 w 4874671"/>
                <a:gd name="connsiteY2" fmla="*/ 2378173 h 2821086"/>
                <a:gd name="connsiteX3" fmla="*/ 4795999 w 4874671"/>
                <a:gd name="connsiteY3" fmla="*/ 2190054 h 2821086"/>
                <a:gd name="connsiteX4" fmla="*/ 4776949 w 4874671"/>
                <a:gd name="connsiteY4" fmla="*/ 1975742 h 2821086"/>
                <a:gd name="connsiteX5" fmla="*/ 4703129 w 4874671"/>
                <a:gd name="connsiteY5" fmla="*/ 1687610 h 2821086"/>
                <a:gd name="connsiteX6" fmla="*/ 4598356 w 4874671"/>
                <a:gd name="connsiteY6" fmla="*/ 1347092 h 2821086"/>
                <a:gd name="connsiteX7" fmla="*/ 4443576 w 4874671"/>
                <a:gd name="connsiteY7" fmla="*/ 904180 h 2821086"/>
                <a:gd name="connsiteX8" fmla="*/ 4307852 w 4874671"/>
                <a:gd name="connsiteY8" fmla="*/ 697011 h 2821086"/>
                <a:gd name="connsiteX9" fmla="*/ 4098294 w 4874671"/>
                <a:gd name="connsiteY9" fmla="*/ 618431 h 2821086"/>
                <a:gd name="connsiteX10" fmla="*/ 3936369 w 4874671"/>
                <a:gd name="connsiteY10" fmla="*/ 556520 h 2821086"/>
                <a:gd name="connsiteX11" fmla="*/ 3533939 w 4874671"/>
                <a:gd name="connsiteY11" fmla="*/ 149326 h 2821086"/>
                <a:gd name="connsiteX12" fmla="*/ 3188657 w 4874671"/>
                <a:gd name="connsiteY12" fmla="*/ 301725 h 2821086"/>
                <a:gd name="connsiteX13" fmla="*/ 3083883 w 4874671"/>
                <a:gd name="connsiteY13" fmla="*/ 301725 h 2821086"/>
                <a:gd name="connsiteX14" fmla="*/ 3002920 w 4874671"/>
                <a:gd name="connsiteY14" fmla="*/ 268388 h 2821086"/>
                <a:gd name="connsiteX15" fmla="*/ 2779083 w 4874671"/>
                <a:gd name="connsiteY15" fmla="*/ 199332 h 2821086"/>
                <a:gd name="connsiteX16" fmla="*/ 2712409 w 4874671"/>
                <a:gd name="connsiteY16" fmla="*/ 113607 h 2821086"/>
                <a:gd name="connsiteX17" fmla="*/ 2531431 w 4874671"/>
                <a:gd name="connsiteY17" fmla="*/ 87412 h 2821086"/>
                <a:gd name="connsiteX18" fmla="*/ 2340933 w 4874671"/>
                <a:gd name="connsiteY18" fmla="*/ 87413 h 2821086"/>
                <a:gd name="connsiteX19" fmla="*/ 2145672 w 4874671"/>
                <a:gd name="connsiteY19" fmla="*/ 156470 h 2821086"/>
                <a:gd name="connsiteX20" fmla="*/ 1993272 w 4874671"/>
                <a:gd name="connsiteY20" fmla="*/ 99320 h 2821086"/>
                <a:gd name="connsiteX21" fmla="*/ 1809916 w 4874671"/>
                <a:gd name="connsiteY21" fmla="*/ 4071 h 2821086"/>
                <a:gd name="connsiteX22" fmla="*/ 1645610 w 4874671"/>
                <a:gd name="connsiteY22" fmla="*/ 37407 h 2821086"/>
                <a:gd name="connsiteX23" fmla="*/ 1481304 w 4874671"/>
                <a:gd name="connsiteY23" fmla="*/ 273151 h 2821086"/>
                <a:gd name="connsiteX24" fmla="*/ 1321762 w 4874671"/>
                <a:gd name="connsiteY24" fmla="*/ 492226 h 2821086"/>
                <a:gd name="connsiteX25" fmla="*/ 1143167 w 4874671"/>
                <a:gd name="connsiteY25" fmla="*/ 608908 h 2821086"/>
                <a:gd name="connsiteX26" fmla="*/ 931237 w 4874671"/>
                <a:gd name="connsiteY26" fmla="*/ 706539 h 2821086"/>
                <a:gd name="connsiteX27" fmla="*/ 826463 w 4874671"/>
                <a:gd name="connsiteY27" fmla="*/ 720826 h 2821086"/>
                <a:gd name="connsiteX28" fmla="*/ 688349 w 4874671"/>
                <a:gd name="connsiteY28" fmla="*/ 727971 h 2821086"/>
                <a:gd name="connsiteX29" fmla="*/ 497850 w 4874671"/>
                <a:gd name="connsiteY29" fmla="*/ 818458 h 2821086"/>
                <a:gd name="connsiteX30" fmla="*/ 345451 w 4874671"/>
                <a:gd name="connsiteY30" fmla="*/ 949425 h 2821086"/>
                <a:gd name="connsiteX31" fmla="*/ 240676 w 4874671"/>
                <a:gd name="connsiteY31" fmla="*/ 1028007 h 2821086"/>
                <a:gd name="connsiteX32" fmla="*/ 188289 w 4874671"/>
                <a:gd name="connsiteY32" fmla="*/ 1151833 h 2821086"/>
                <a:gd name="connsiteX33" fmla="*/ 90658 w 4874671"/>
                <a:gd name="connsiteY33" fmla="*/ 1335188 h 2821086"/>
                <a:gd name="connsiteX34" fmla="*/ 85896 w 4874671"/>
                <a:gd name="connsiteY34" fmla="*/ 1511401 h 2821086"/>
                <a:gd name="connsiteX35" fmla="*/ 66846 w 4874671"/>
                <a:gd name="connsiteY35" fmla="*/ 1713807 h 2821086"/>
                <a:gd name="connsiteX36" fmla="*/ 40653 w 4874671"/>
                <a:gd name="connsiteY36" fmla="*/ 1887639 h 2821086"/>
                <a:gd name="connsiteX37" fmla="*/ 170 w 4874671"/>
                <a:gd name="connsiteY37" fmla="*/ 2090046 h 2821086"/>
                <a:gd name="connsiteX38" fmla="*/ 38272 w 4874671"/>
                <a:gd name="connsiteY38" fmla="*/ 2228157 h 2821086"/>
                <a:gd name="connsiteX39" fmla="*/ 52559 w 4874671"/>
                <a:gd name="connsiteY39" fmla="*/ 2328169 h 2821086"/>
                <a:gd name="connsiteX40" fmla="*/ 54941 w 4874671"/>
                <a:gd name="connsiteY40" fmla="*/ 2585345 h 2821086"/>
                <a:gd name="connsiteX41" fmla="*/ 78753 w 4874671"/>
                <a:gd name="connsiteY41" fmla="*/ 2773464 h 2821086"/>
                <a:gd name="connsiteX0" fmla="*/ 4815049 w 4875228"/>
                <a:gd name="connsiteY0" fmla="*/ 2818705 h 2818705"/>
                <a:gd name="connsiteX1" fmla="*/ 4874580 w 4875228"/>
                <a:gd name="connsiteY1" fmla="*/ 2623442 h 2818705"/>
                <a:gd name="connsiteX2" fmla="*/ 4843624 w 4875228"/>
                <a:gd name="connsiteY2" fmla="*/ 2378173 h 2818705"/>
                <a:gd name="connsiteX3" fmla="*/ 4795999 w 4875228"/>
                <a:gd name="connsiteY3" fmla="*/ 2190054 h 2818705"/>
                <a:gd name="connsiteX4" fmla="*/ 4776949 w 4875228"/>
                <a:gd name="connsiteY4" fmla="*/ 1975742 h 2818705"/>
                <a:gd name="connsiteX5" fmla="*/ 4703129 w 4875228"/>
                <a:gd name="connsiteY5" fmla="*/ 1687610 h 2818705"/>
                <a:gd name="connsiteX6" fmla="*/ 4598356 w 4875228"/>
                <a:gd name="connsiteY6" fmla="*/ 1347092 h 2818705"/>
                <a:gd name="connsiteX7" fmla="*/ 4443576 w 4875228"/>
                <a:gd name="connsiteY7" fmla="*/ 904180 h 2818705"/>
                <a:gd name="connsiteX8" fmla="*/ 4307852 w 4875228"/>
                <a:gd name="connsiteY8" fmla="*/ 697011 h 2818705"/>
                <a:gd name="connsiteX9" fmla="*/ 4098294 w 4875228"/>
                <a:gd name="connsiteY9" fmla="*/ 618431 h 2818705"/>
                <a:gd name="connsiteX10" fmla="*/ 3936369 w 4875228"/>
                <a:gd name="connsiteY10" fmla="*/ 556520 h 2818705"/>
                <a:gd name="connsiteX11" fmla="*/ 3533939 w 4875228"/>
                <a:gd name="connsiteY11" fmla="*/ 149326 h 2818705"/>
                <a:gd name="connsiteX12" fmla="*/ 3188657 w 4875228"/>
                <a:gd name="connsiteY12" fmla="*/ 301725 h 2818705"/>
                <a:gd name="connsiteX13" fmla="*/ 3083883 w 4875228"/>
                <a:gd name="connsiteY13" fmla="*/ 301725 h 2818705"/>
                <a:gd name="connsiteX14" fmla="*/ 3002920 w 4875228"/>
                <a:gd name="connsiteY14" fmla="*/ 268388 h 2818705"/>
                <a:gd name="connsiteX15" fmla="*/ 2779083 w 4875228"/>
                <a:gd name="connsiteY15" fmla="*/ 199332 h 2818705"/>
                <a:gd name="connsiteX16" fmla="*/ 2712409 w 4875228"/>
                <a:gd name="connsiteY16" fmla="*/ 113607 h 2818705"/>
                <a:gd name="connsiteX17" fmla="*/ 2531431 w 4875228"/>
                <a:gd name="connsiteY17" fmla="*/ 87412 h 2818705"/>
                <a:gd name="connsiteX18" fmla="*/ 2340933 w 4875228"/>
                <a:gd name="connsiteY18" fmla="*/ 87413 h 2818705"/>
                <a:gd name="connsiteX19" fmla="*/ 2145672 w 4875228"/>
                <a:gd name="connsiteY19" fmla="*/ 156470 h 2818705"/>
                <a:gd name="connsiteX20" fmla="*/ 1993272 w 4875228"/>
                <a:gd name="connsiteY20" fmla="*/ 99320 h 2818705"/>
                <a:gd name="connsiteX21" fmla="*/ 1809916 w 4875228"/>
                <a:gd name="connsiteY21" fmla="*/ 4071 h 2818705"/>
                <a:gd name="connsiteX22" fmla="*/ 1645610 w 4875228"/>
                <a:gd name="connsiteY22" fmla="*/ 37407 h 2818705"/>
                <a:gd name="connsiteX23" fmla="*/ 1481304 w 4875228"/>
                <a:gd name="connsiteY23" fmla="*/ 273151 h 2818705"/>
                <a:gd name="connsiteX24" fmla="*/ 1321762 w 4875228"/>
                <a:gd name="connsiteY24" fmla="*/ 492226 h 2818705"/>
                <a:gd name="connsiteX25" fmla="*/ 1143167 w 4875228"/>
                <a:gd name="connsiteY25" fmla="*/ 608908 h 2818705"/>
                <a:gd name="connsiteX26" fmla="*/ 931237 w 4875228"/>
                <a:gd name="connsiteY26" fmla="*/ 706539 h 2818705"/>
                <a:gd name="connsiteX27" fmla="*/ 826463 w 4875228"/>
                <a:gd name="connsiteY27" fmla="*/ 720826 h 2818705"/>
                <a:gd name="connsiteX28" fmla="*/ 688349 w 4875228"/>
                <a:gd name="connsiteY28" fmla="*/ 727971 h 2818705"/>
                <a:gd name="connsiteX29" fmla="*/ 497850 w 4875228"/>
                <a:gd name="connsiteY29" fmla="*/ 818458 h 2818705"/>
                <a:gd name="connsiteX30" fmla="*/ 345451 w 4875228"/>
                <a:gd name="connsiteY30" fmla="*/ 949425 h 2818705"/>
                <a:gd name="connsiteX31" fmla="*/ 240676 w 4875228"/>
                <a:gd name="connsiteY31" fmla="*/ 1028007 h 2818705"/>
                <a:gd name="connsiteX32" fmla="*/ 188289 w 4875228"/>
                <a:gd name="connsiteY32" fmla="*/ 1151833 h 2818705"/>
                <a:gd name="connsiteX33" fmla="*/ 90658 w 4875228"/>
                <a:gd name="connsiteY33" fmla="*/ 1335188 h 2818705"/>
                <a:gd name="connsiteX34" fmla="*/ 85896 w 4875228"/>
                <a:gd name="connsiteY34" fmla="*/ 1511401 h 2818705"/>
                <a:gd name="connsiteX35" fmla="*/ 66846 w 4875228"/>
                <a:gd name="connsiteY35" fmla="*/ 1713807 h 2818705"/>
                <a:gd name="connsiteX36" fmla="*/ 40653 w 4875228"/>
                <a:gd name="connsiteY36" fmla="*/ 1887639 h 2818705"/>
                <a:gd name="connsiteX37" fmla="*/ 170 w 4875228"/>
                <a:gd name="connsiteY37" fmla="*/ 2090046 h 2818705"/>
                <a:gd name="connsiteX38" fmla="*/ 38272 w 4875228"/>
                <a:gd name="connsiteY38" fmla="*/ 2228157 h 2818705"/>
                <a:gd name="connsiteX39" fmla="*/ 52559 w 4875228"/>
                <a:gd name="connsiteY39" fmla="*/ 2328169 h 2818705"/>
                <a:gd name="connsiteX40" fmla="*/ 54941 w 4875228"/>
                <a:gd name="connsiteY40" fmla="*/ 2585345 h 2818705"/>
                <a:gd name="connsiteX41" fmla="*/ 78753 w 4875228"/>
                <a:gd name="connsiteY41" fmla="*/ 2773464 h 281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875228" h="2818705">
                  <a:moveTo>
                    <a:pt x="4815049" y="2818705"/>
                  </a:moveTo>
                  <a:cubicBezTo>
                    <a:pt x="4835686" y="2757983"/>
                    <a:pt x="4869818" y="2696864"/>
                    <a:pt x="4874580" y="2623442"/>
                  </a:cubicBezTo>
                  <a:cubicBezTo>
                    <a:pt x="4879343" y="2550020"/>
                    <a:pt x="4856721" y="2450404"/>
                    <a:pt x="4843624" y="2378173"/>
                  </a:cubicBezTo>
                  <a:cubicBezTo>
                    <a:pt x="4830527" y="2305942"/>
                    <a:pt x="4807111" y="2257126"/>
                    <a:pt x="4795999" y="2190054"/>
                  </a:cubicBezTo>
                  <a:cubicBezTo>
                    <a:pt x="4784887" y="2122982"/>
                    <a:pt x="4792427" y="2059482"/>
                    <a:pt x="4776949" y="1975742"/>
                  </a:cubicBezTo>
                  <a:cubicBezTo>
                    <a:pt x="4761471" y="1892002"/>
                    <a:pt x="4725156" y="1782265"/>
                    <a:pt x="4703129" y="1687610"/>
                  </a:cubicBezTo>
                  <a:cubicBezTo>
                    <a:pt x="4691223" y="1639191"/>
                    <a:pt x="4597860" y="1347588"/>
                    <a:pt x="4598356" y="1347092"/>
                  </a:cubicBezTo>
                  <a:cubicBezTo>
                    <a:pt x="4582085" y="1289149"/>
                    <a:pt x="4442088" y="905668"/>
                    <a:pt x="4443576" y="904180"/>
                  </a:cubicBezTo>
                  <a:cubicBezTo>
                    <a:pt x="4390793" y="807343"/>
                    <a:pt x="4366590" y="742651"/>
                    <a:pt x="4307852" y="697011"/>
                  </a:cubicBezTo>
                  <a:cubicBezTo>
                    <a:pt x="4249114" y="651371"/>
                    <a:pt x="4165367" y="624781"/>
                    <a:pt x="4098294" y="618431"/>
                  </a:cubicBezTo>
                  <a:cubicBezTo>
                    <a:pt x="4032413" y="594619"/>
                    <a:pt x="3999472" y="612082"/>
                    <a:pt x="3936369" y="556520"/>
                  </a:cubicBezTo>
                  <a:cubicBezTo>
                    <a:pt x="3873663" y="501355"/>
                    <a:pt x="3604582" y="158057"/>
                    <a:pt x="3533939" y="149326"/>
                  </a:cubicBezTo>
                  <a:cubicBezTo>
                    <a:pt x="3449008" y="140595"/>
                    <a:pt x="3189054" y="303312"/>
                    <a:pt x="3188657" y="301725"/>
                  </a:cubicBezTo>
                  <a:cubicBezTo>
                    <a:pt x="3119601" y="324744"/>
                    <a:pt x="3088645" y="307281"/>
                    <a:pt x="3083883" y="301725"/>
                  </a:cubicBezTo>
                  <a:cubicBezTo>
                    <a:pt x="3052927" y="296169"/>
                    <a:pt x="3052927" y="291407"/>
                    <a:pt x="3002920" y="268388"/>
                  </a:cubicBezTo>
                  <a:cubicBezTo>
                    <a:pt x="2960454" y="242591"/>
                    <a:pt x="2795356" y="276328"/>
                    <a:pt x="2779083" y="199332"/>
                  </a:cubicBezTo>
                  <a:cubicBezTo>
                    <a:pt x="2790196" y="142578"/>
                    <a:pt x="2759637" y="118369"/>
                    <a:pt x="2712409" y="113607"/>
                  </a:cubicBezTo>
                  <a:cubicBezTo>
                    <a:pt x="2665181" y="108845"/>
                    <a:pt x="2561594" y="89397"/>
                    <a:pt x="2531431" y="87412"/>
                  </a:cubicBezTo>
                  <a:cubicBezTo>
                    <a:pt x="2500078" y="82253"/>
                    <a:pt x="2342421" y="88405"/>
                    <a:pt x="2340933" y="87413"/>
                  </a:cubicBezTo>
                  <a:cubicBezTo>
                    <a:pt x="2271877" y="85826"/>
                    <a:pt x="2214728" y="158057"/>
                    <a:pt x="2145672" y="156470"/>
                  </a:cubicBezTo>
                  <a:cubicBezTo>
                    <a:pt x="2098047" y="142182"/>
                    <a:pt x="2040897" y="113608"/>
                    <a:pt x="1993272" y="99320"/>
                  </a:cubicBezTo>
                  <a:cubicBezTo>
                    <a:pt x="1926994" y="73523"/>
                    <a:pt x="1857144" y="8834"/>
                    <a:pt x="1809916" y="4071"/>
                  </a:cubicBezTo>
                  <a:cubicBezTo>
                    <a:pt x="1751179" y="-7041"/>
                    <a:pt x="1708614" y="4764"/>
                    <a:pt x="1645610" y="37407"/>
                  </a:cubicBezTo>
                  <a:cubicBezTo>
                    <a:pt x="1617829" y="42169"/>
                    <a:pt x="1480808" y="273151"/>
                    <a:pt x="1481304" y="273151"/>
                  </a:cubicBezTo>
                  <a:cubicBezTo>
                    <a:pt x="1422567" y="344192"/>
                    <a:pt x="1378118" y="436267"/>
                    <a:pt x="1321762" y="492226"/>
                  </a:cubicBezTo>
                  <a:cubicBezTo>
                    <a:pt x="1265406" y="548185"/>
                    <a:pt x="1168170" y="584699"/>
                    <a:pt x="1143167" y="608908"/>
                  </a:cubicBezTo>
                  <a:cubicBezTo>
                    <a:pt x="1113401" y="627958"/>
                    <a:pt x="931237" y="707035"/>
                    <a:pt x="931237" y="706539"/>
                  </a:cubicBezTo>
                  <a:cubicBezTo>
                    <a:pt x="879644" y="725986"/>
                    <a:pt x="859404" y="719238"/>
                    <a:pt x="826463" y="720826"/>
                  </a:cubicBezTo>
                  <a:lnTo>
                    <a:pt x="688349" y="727971"/>
                  </a:lnTo>
                  <a:cubicBezTo>
                    <a:pt x="664933" y="727574"/>
                    <a:pt x="498346" y="820443"/>
                    <a:pt x="497850" y="818458"/>
                  </a:cubicBezTo>
                  <a:cubicBezTo>
                    <a:pt x="464116" y="833142"/>
                    <a:pt x="347931" y="949921"/>
                    <a:pt x="345451" y="949425"/>
                  </a:cubicBezTo>
                  <a:cubicBezTo>
                    <a:pt x="307748" y="988715"/>
                    <a:pt x="266870" y="996654"/>
                    <a:pt x="240676" y="1028007"/>
                  </a:cubicBezTo>
                  <a:cubicBezTo>
                    <a:pt x="214482" y="1059360"/>
                    <a:pt x="202180" y="1135561"/>
                    <a:pt x="188289" y="1151833"/>
                  </a:cubicBezTo>
                  <a:cubicBezTo>
                    <a:pt x="179558" y="1172470"/>
                    <a:pt x="90658" y="1335188"/>
                    <a:pt x="90658" y="1335188"/>
                  </a:cubicBezTo>
                  <a:cubicBezTo>
                    <a:pt x="72799" y="1393925"/>
                    <a:pt x="88277" y="1448298"/>
                    <a:pt x="85896" y="1511401"/>
                  </a:cubicBezTo>
                  <a:cubicBezTo>
                    <a:pt x="83515" y="1574504"/>
                    <a:pt x="73990" y="1652291"/>
                    <a:pt x="66846" y="1713807"/>
                  </a:cubicBezTo>
                  <a:cubicBezTo>
                    <a:pt x="59703" y="1775323"/>
                    <a:pt x="49781" y="1826123"/>
                    <a:pt x="40653" y="1887639"/>
                  </a:cubicBezTo>
                  <a:cubicBezTo>
                    <a:pt x="31525" y="1949155"/>
                    <a:pt x="2948" y="2034087"/>
                    <a:pt x="170" y="2090046"/>
                  </a:cubicBezTo>
                  <a:cubicBezTo>
                    <a:pt x="-2608" y="2146005"/>
                    <a:pt x="29541" y="2188470"/>
                    <a:pt x="38272" y="2228157"/>
                  </a:cubicBezTo>
                  <a:cubicBezTo>
                    <a:pt x="47003" y="2267844"/>
                    <a:pt x="47797" y="2310707"/>
                    <a:pt x="52559" y="2328169"/>
                  </a:cubicBezTo>
                  <a:cubicBezTo>
                    <a:pt x="54940" y="2344044"/>
                    <a:pt x="54941" y="2586337"/>
                    <a:pt x="54941" y="2585345"/>
                  </a:cubicBezTo>
                  <a:cubicBezTo>
                    <a:pt x="55338" y="2627811"/>
                    <a:pt x="78753" y="2773960"/>
                    <a:pt x="78753" y="2773464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55161" y="2188378"/>
              <a:ext cx="2678295" cy="7138979"/>
            </a:xfrm>
            <a:custGeom>
              <a:avLst/>
              <a:gdLst>
                <a:gd name="connsiteX0" fmla="*/ 0 w 659607"/>
                <a:gd name="connsiteY0" fmla="*/ 0 h 1067996"/>
                <a:gd name="connsiteX1" fmla="*/ 226219 w 659607"/>
                <a:gd name="connsiteY1" fmla="*/ 411956 h 1067996"/>
                <a:gd name="connsiteX2" fmla="*/ 573882 w 659607"/>
                <a:gd name="connsiteY2" fmla="*/ 1023937 h 1067996"/>
                <a:gd name="connsiteX3" fmla="*/ 659607 w 659607"/>
                <a:gd name="connsiteY3" fmla="*/ 971550 h 1067996"/>
                <a:gd name="connsiteX0" fmla="*/ 0 w 891187"/>
                <a:gd name="connsiteY0" fmla="*/ 0 h 1593203"/>
                <a:gd name="connsiteX1" fmla="*/ 226219 w 891187"/>
                <a:gd name="connsiteY1" fmla="*/ 411956 h 1593203"/>
                <a:gd name="connsiteX2" fmla="*/ 573882 w 891187"/>
                <a:gd name="connsiteY2" fmla="*/ 1023937 h 1593203"/>
                <a:gd name="connsiteX3" fmla="*/ 890588 w 891187"/>
                <a:gd name="connsiteY3" fmla="*/ 1593056 h 1593203"/>
                <a:gd name="connsiteX4" fmla="*/ 659607 w 891187"/>
                <a:gd name="connsiteY4" fmla="*/ 971550 h 1593203"/>
                <a:gd name="connsiteX0" fmla="*/ 0 w 1071563"/>
                <a:gd name="connsiteY0" fmla="*/ 0 h 1876428"/>
                <a:gd name="connsiteX1" fmla="*/ 226219 w 1071563"/>
                <a:gd name="connsiteY1" fmla="*/ 411956 h 1876428"/>
                <a:gd name="connsiteX2" fmla="*/ 573882 w 1071563"/>
                <a:gd name="connsiteY2" fmla="*/ 1023937 h 1876428"/>
                <a:gd name="connsiteX3" fmla="*/ 890588 w 1071563"/>
                <a:gd name="connsiteY3" fmla="*/ 1593056 h 1876428"/>
                <a:gd name="connsiteX4" fmla="*/ 1071563 w 1071563"/>
                <a:gd name="connsiteY4" fmla="*/ 1876425 h 1876428"/>
                <a:gd name="connsiteX0" fmla="*/ 0 w 1426369"/>
                <a:gd name="connsiteY0" fmla="*/ 0 h 2464595"/>
                <a:gd name="connsiteX1" fmla="*/ 226219 w 1426369"/>
                <a:gd name="connsiteY1" fmla="*/ 411956 h 2464595"/>
                <a:gd name="connsiteX2" fmla="*/ 573882 w 1426369"/>
                <a:gd name="connsiteY2" fmla="*/ 1023937 h 2464595"/>
                <a:gd name="connsiteX3" fmla="*/ 890588 w 1426369"/>
                <a:gd name="connsiteY3" fmla="*/ 1593056 h 2464595"/>
                <a:gd name="connsiteX4" fmla="*/ 1426369 w 1426369"/>
                <a:gd name="connsiteY4" fmla="*/ 2464594 h 2464595"/>
                <a:gd name="connsiteX0" fmla="*/ 0 w 1426369"/>
                <a:gd name="connsiteY0" fmla="*/ 0 h 2464595"/>
                <a:gd name="connsiteX1" fmla="*/ 226219 w 1426369"/>
                <a:gd name="connsiteY1" fmla="*/ 411956 h 2464595"/>
                <a:gd name="connsiteX2" fmla="*/ 573882 w 1426369"/>
                <a:gd name="connsiteY2" fmla="*/ 1023937 h 2464595"/>
                <a:gd name="connsiteX3" fmla="*/ 890588 w 1426369"/>
                <a:gd name="connsiteY3" fmla="*/ 1593056 h 2464595"/>
                <a:gd name="connsiteX4" fmla="*/ 1426369 w 1426369"/>
                <a:gd name="connsiteY4" fmla="*/ 2464594 h 2464595"/>
                <a:gd name="connsiteX0" fmla="*/ 0 w 1426369"/>
                <a:gd name="connsiteY0" fmla="*/ 0 h 2464595"/>
                <a:gd name="connsiteX1" fmla="*/ 226219 w 1426369"/>
                <a:gd name="connsiteY1" fmla="*/ 411956 h 2464595"/>
                <a:gd name="connsiteX2" fmla="*/ 573882 w 1426369"/>
                <a:gd name="connsiteY2" fmla="*/ 1023937 h 2464595"/>
                <a:gd name="connsiteX3" fmla="*/ 890588 w 1426369"/>
                <a:gd name="connsiteY3" fmla="*/ 1593056 h 2464595"/>
                <a:gd name="connsiteX4" fmla="*/ 1426369 w 1426369"/>
                <a:gd name="connsiteY4" fmla="*/ 2464594 h 2464595"/>
                <a:gd name="connsiteX0" fmla="*/ 0 w 1426369"/>
                <a:gd name="connsiteY0" fmla="*/ 0 h 2464595"/>
                <a:gd name="connsiteX1" fmla="*/ 226219 w 1426369"/>
                <a:gd name="connsiteY1" fmla="*/ 411956 h 2464595"/>
                <a:gd name="connsiteX2" fmla="*/ 573882 w 1426369"/>
                <a:gd name="connsiteY2" fmla="*/ 1023937 h 2464595"/>
                <a:gd name="connsiteX3" fmla="*/ 892970 w 1426369"/>
                <a:gd name="connsiteY3" fmla="*/ 1609725 h 2464595"/>
                <a:gd name="connsiteX4" fmla="*/ 1426369 w 1426369"/>
                <a:gd name="connsiteY4" fmla="*/ 2464594 h 2464595"/>
                <a:gd name="connsiteX0" fmla="*/ 0 w 1426369"/>
                <a:gd name="connsiteY0" fmla="*/ 0 h 2464595"/>
                <a:gd name="connsiteX1" fmla="*/ 226219 w 1426369"/>
                <a:gd name="connsiteY1" fmla="*/ 411956 h 2464595"/>
                <a:gd name="connsiteX2" fmla="*/ 573882 w 1426369"/>
                <a:gd name="connsiteY2" fmla="*/ 1023937 h 2464595"/>
                <a:gd name="connsiteX3" fmla="*/ 892970 w 1426369"/>
                <a:gd name="connsiteY3" fmla="*/ 1609725 h 2464595"/>
                <a:gd name="connsiteX4" fmla="*/ 1426369 w 1426369"/>
                <a:gd name="connsiteY4" fmla="*/ 2464594 h 2464595"/>
                <a:gd name="connsiteX0" fmla="*/ 0 w 1426369"/>
                <a:gd name="connsiteY0" fmla="*/ 0 h 2464594"/>
                <a:gd name="connsiteX1" fmla="*/ 226219 w 1426369"/>
                <a:gd name="connsiteY1" fmla="*/ 411956 h 2464594"/>
                <a:gd name="connsiteX2" fmla="*/ 573882 w 1426369"/>
                <a:gd name="connsiteY2" fmla="*/ 1023937 h 2464594"/>
                <a:gd name="connsiteX3" fmla="*/ 892970 w 1426369"/>
                <a:gd name="connsiteY3" fmla="*/ 1609725 h 2464594"/>
                <a:gd name="connsiteX4" fmla="*/ 1152525 w 1426369"/>
                <a:gd name="connsiteY4" fmla="*/ 2066924 h 2464594"/>
                <a:gd name="connsiteX5" fmla="*/ 1426369 w 1426369"/>
                <a:gd name="connsiteY5" fmla="*/ 2464594 h 2464594"/>
                <a:gd name="connsiteX0" fmla="*/ 0 w 1444714"/>
                <a:gd name="connsiteY0" fmla="*/ 0 h 2493375"/>
                <a:gd name="connsiteX1" fmla="*/ 226219 w 1444714"/>
                <a:gd name="connsiteY1" fmla="*/ 411956 h 2493375"/>
                <a:gd name="connsiteX2" fmla="*/ 573882 w 1444714"/>
                <a:gd name="connsiteY2" fmla="*/ 1023937 h 2493375"/>
                <a:gd name="connsiteX3" fmla="*/ 892970 w 1444714"/>
                <a:gd name="connsiteY3" fmla="*/ 1609725 h 2493375"/>
                <a:gd name="connsiteX4" fmla="*/ 1152525 w 1444714"/>
                <a:gd name="connsiteY4" fmla="*/ 2066924 h 2493375"/>
                <a:gd name="connsiteX5" fmla="*/ 1426369 w 1444714"/>
                <a:gd name="connsiteY5" fmla="*/ 2464594 h 2493375"/>
                <a:gd name="connsiteX6" fmla="*/ 1419225 w 1444714"/>
                <a:gd name="connsiteY6" fmla="*/ 2462211 h 2493375"/>
                <a:gd name="connsiteX0" fmla="*/ 0 w 1504994"/>
                <a:gd name="connsiteY0" fmla="*/ 0 h 2566990"/>
                <a:gd name="connsiteX1" fmla="*/ 226219 w 1504994"/>
                <a:gd name="connsiteY1" fmla="*/ 411956 h 2566990"/>
                <a:gd name="connsiteX2" fmla="*/ 573882 w 1504994"/>
                <a:gd name="connsiteY2" fmla="*/ 1023937 h 2566990"/>
                <a:gd name="connsiteX3" fmla="*/ 892970 w 1504994"/>
                <a:gd name="connsiteY3" fmla="*/ 1609725 h 2566990"/>
                <a:gd name="connsiteX4" fmla="*/ 1152525 w 1504994"/>
                <a:gd name="connsiteY4" fmla="*/ 2066924 h 2566990"/>
                <a:gd name="connsiteX5" fmla="*/ 1426369 w 1504994"/>
                <a:gd name="connsiteY5" fmla="*/ 2464594 h 2566990"/>
                <a:gd name="connsiteX6" fmla="*/ 1504950 w 1504994"/>
                <a:gd name="connsiteY6" fmla="*/ 2566986 h 2566990"/>
                <a:gd name="connsiteX0" fmla="*/ 0 w 1614499"/>
                <a:gd name="connsiteY0" fmla="*/ 0 h 2740817"/>
                <a:gd name="connsiteX1" fmla="*/ 226219 w 1614499"/>
                <a:gd name="connsiteY1" fmla="*/ 411956 h 2740817"/>
                <a:gd name="connsiteX2" fmla="*/ 573882 w 1614499"/>
                <a:gd name="connsiteY2" fmla="*/ 1023937 h 2740817"/>
                <a:gd name="connsiteX3" fmla="*/ 892970 w 1614499"/>
                <a:gd name="connsiteY3" fmla="*/ 1609725 h 2740817"/>
                <a:gd name="connsiteX4" fmla="*/ 1152525 w 1614499"/>
                <a:gd name="connsiteY4" fmla="*/ 2066924 h 2740817"/>
                <a:gd name="connsiteX5" fmla="*/ 1426369 w 1614499"/>
                <a:gd name="connsiteY5" fmla="*/ 2464594 h 2740817"/>
                <a:gd name="connsiteX6" fmla="*/ 1614488 w 1614499"/>
                <a:gd name="connsiteY6" fmla="*/ 2740817 h 2740817"/>
                <a:gd name="connsiteX0" fmla="*/ 0 w 1628422"/>
                <a:gd name="connsiteY0" fmla="*/ 0 h 2759338"/>
                <a:gd name="connsiteX1" fmla="*/ 226219 w 1628422"/>
                <a:gd name="connsiteY1" fmla="*/ 411956 h 2759338"/>
                <a:gd name="connsiteX2" fmla="*/ 573882 w 1628422"/>
                <a:gd name="connsiteY2" fmla="*/ 1023937 h 2759338"/>
                <a:gd name="connsiteX3" fmla="*/ 892970 w 1628422"/>
                <a:gd name="connsiteY3" fmla="*/ 1609725 h 2759338"/>
                <a:gd name="connsiteX4" fmla="*/ 1152525 w 1628422"/>
                <a:gd name="connsiteY4" fmla="*/ 2066924 h 2759338"/>
                <a:gd name="connsiteX5" fmla="*/ 1426369 w 1628422"/>
                <a:gd name="connsiteY5" fmla="*/ 2464594 h 2759338"/>
                <a:gd name="connsiteX6" fmla="*/ 1614488 w 1628422"/>
                <a:gd name="connsiteY6" fmla="*/ 2740817 h 2759338"/>
                <a:gd name="connsiteX7" fmla="*/ 1614487 w 1628422"/>
                <a:gd name="connsiteY7" fmla="*/ 2733673 h 2759338"/>
                <a:gd name="connsiteX0" fmla="*/ 0 w 2066925"/>
                <a:gd name="connsiteY0" fmla="*/ 0 h 2974187"/>
                <a:gd name="connsiteX1" fmla="*/ 226219 w 2066925"/>
                <a:gd name="connsiteY1" fmla="*/ 411956 h 2974187"/>
                <a:gd name="connsiteX2" fmla="*/ 573882 w 2066925"/>
                <a:gd name="connsiteY2" fmla="*/ 1023937 h 2974187"/>
                <a:gd name="connsiteX3" fmla="*/ 892970 w 2066925"/>
                <a:gd name="connsiteY3" fmla="*/ 1609725 h 2974187"/>
                <a:gd name="connsiteX4" fmla="*/ 1152525 w 2066925"/>
                <a:gd name="connsiteY4" fmla="*/ 2066924 h 2974187"/>
                <a:gd name="connsiteX5" fmla="*/ 1426369 w 2066925"/>
                <a:gd name="connsiteY5" fmla="*/ 2464594 h 2974187"/>
                <a:gd name="connsiteX6" fmla="*/ 1614488 w 2066925"/>
                <a:gd name="connsiteY6" fmla="*/ 2740817 h 2974187"/>
                <a:gd name="connsiteX7" fmla="*/ 2066925 w 2066925"/>
                <a:gd name="connsiteY7" fmla="*/ 2974179 h 2974187"/>
                <a:gd name="connsiteX0" fmla="*/ 0 w 2098457"/>
                <a:gd name="connsiteY0" fmla="*/ 0 h 2989544"/>
                <a:gd name="connsiteX1" fmla="*/ 226219 w 2098457"/>
                <a:gd name="connsiteY1" fmla="*/ 411956 h 2989544"/>
                <a:gd name="connsiteX2" fmla="*/ 573882 w 2098457"/>
                <a:gd name="connsiteY2" fmla="*/ 1023937 h 2989544"/>
                <a:gd name="connsiteX3" fmla="*/ 892970 w 2098457"/>
                <a:gd name="connsiteY3" fmla="*/ 1609725 h 2989544"/>
                <a:gd name="connsiteX4" fmla="*/ 1152525 w 2098457"/>
                <a:gd name="connsiteY4" fmla="*/ 2066924 h 2989544"/>
                <a:gd name="connsiteX5" fmla="*/ 1426369 w 2098457"/>
                <a:gd name="connsiteY5" fmla="*/ 2464594 h 2989544"/>
                <a:gd name="connsiteX6" fmla="*/ 1614488 w 2098457"/>
                <a:gd name="connsiteY6" fmla="*/ 2740817 h 2989544"/>
                <a:gd name="connsiteX7" fmla="*/ 2066925 w 2098457"/>
                <a:gd name="connsiteY7" fmla="*/ 2974179 h 2989544"/>
                <a:gd name="connsiteX8" fmla="*/ 2059780 w 2098457"/>
                <a:gd name="connsiteY8" fmla="*/ 2967034 h 2989544"/>
                <a:gd name="connsiteX0" fmla="*/ 0 w 2102130"/>
                <a:gd name="connsiteY0" fmla="*/ 0 h 3150068"/>
                <a:gd name="connsiteX1" fmla="*/ 226219 w 2102130"/>
                <a:gd name="connsiteY1" fmla="*/ 411956 h 3150068"/>
                <a:gd name="connsiteX2" fmla="*/ 573882 w 2102130"/>
                <a:gd name="connsiteY2" fmla="*/ 1023937 h 3150068"/>
                <a:gd name="connsiteX3" fmla="*/ 892970 w 2102130"/>
                <a:gd name="connsiteY3" fmla="*/ 1609725 h 3150068"/>
                <a:gd name="connsiteX4" fmla="*/ 1152525 w 2102130"/>
                <a:gd name="connsiteY4" fmla="*/ 2066924 h 3150068"/>
                <a:gd name="connsiteX5" fmla="*/ 1426369 w 2102130"/>
                <a:gd name="connsiteY5" fmla="*/ 2464594 h 3150068"/>
                <a:gd name="connsiteX6" fmla="*/ 1614488 w 2102130"/>
                <a:gd name="connsiteY6" fmla="*/ 2740817 h 3150068"/>
                <a:gd name="connsiteX7" fmla="*/ 2071688 w 2102130"/>
                <a:gd name="connsiteY7" fmla="*/ 3145629 h 3150068"/>
                <a:gd name="connsiteX8" fmla="*/ 2059780 w 2102130"/>
                <a:gd name="connsiteY8" fmla="*/ 2967034 h 3150068"/>
                <a:gd name="connsiteX0" fmla="*/ 0 w 2105645"/>
                <a:gd name="connsiteY0" fmla="*/ 0 h 3221868"/>
                <a:gd name="connsiteX1" fmla="*/ 226219 w 2105645"/>
                <a:gd name="connsiteY1" fmla="*/ 411956 h 3221868"/>
                <a:gd name="connsiteX2" fmla="*/ 573882 w 2105645"/>
                <a:gd name="connsiteY2" fmla="*/ 1023937 h 3221868"/>
                <a:gd name="connsiteX3" fmla="*/ 892970 w 2105645"/>
                <a:gd name="connsiteY3" fmla="*/ 1609725 h 3221868"/>
                <a:gd name="connsiteX4" fmla="*/ 1152525 w 2105645"/>
                <a:gd name="connsiteY4" fmla="*/ 2066924 h 3221868"/>
                <a:gd name="connsiteX5" fmla="*/ 1426369 w 2105645"/>
                <a:gd name="connsiteY5" fmla="*/ 2464594 h 3221868"/>
                <a:gd name="connsiteX6" fmla="*/ 1614488 w 2105645"/>
                <a:gd name="connsiteY6" fmla="*/ 2740817 h 3221868"/>
                <a:gd name="connsiteX7" fmla="*/ 2071688 w 2105645"/>
                <a:gd name="connsiteY7" fmla="*/ 3145629 h 3221868"/>
                <a:gd name="connsiteX8" fmla="*/ 2074067 w 2105645"/>
                <a:gd name="connsiteY8" fmla="*/ 3221828 h 3221868"/>
                <a:gd name="connsiteX0" fmla="*/ 0 w 2097331"/>
                <a:gd name="connsiteY0" fmla="*/ 0 h 3221835"/>
                <a:gd name="connsiteX1" fmla="*/ 226219 w 2097331"/>
                <a:gd name="connsiteY1" fmla="*/ 411956 h 3221835"/>
                <a:gd name="connsiteX2" fmla="*/ 573882 w 2097331"/>
                <a:gd name="connsiteY2" fmla="*/ 1023937 h 3221835"/>
                <a:gd name="connsiteX3" fmla="*/ 892970 w 2097331"/>
                <a:gd name="connsiteY3" fmla="*/ 1609725 h 3221835"/>
                <a:gd name="connsiteX4" fmla="*/ 1152525 w 2097331"/>
                <a:gd name="connsiteY4" fmla="*/ 2066924 h 3221835"/>
                <a:gd name="connsiteX5" fmla="*/ 1426369 w 2097331"/>
                <a:gd name="connsiteY5" fmla="*/ 2464594 h 3221835"/>
                <a:gd name="connsiteX6" fmla="*/ 1614488 w 2097331"/>
                <a:gd name="connsiteY6" fmla="*/ 2740817 h 3221835"/>
                <a:gd name="connsiteX7" fmla="*/ 2059781 w 2097331"/>
                <a:gd name="connsiteY7" fmla="*/ 2959891 h 3221835"/>
                <a:gd name="connsiteX8" fmla="*/ 2074067 w 2097331"/>
                <a:gd name="connsiteY8" fmla="*/ 3221828 h 3221835"/>
                <a:gd name="connsiteX0" fmla="*/ 0 w 2100106"/>
                <a:gd name="connsiteY0" fmla="*/ 0 h 3221828"/>
                <a:gd name="connsiteX1" fmla="*/ 226219 w 2100106"/>
                <a:gd name="connsiteY1" fmla="*/ 411956 h 3221828"/>
                <a:gd name="connsiteX2" fmla="*/ 573882 w 2100106"/>
                <a:gd name="connsiteY2" fmla="*/ 1023937 h 3221828"/>
                <a:gd name="connsiteX3" fmla="*/ 892970 w 2100106"/>
                <a:gd name="connsiteY3" fmla="*/ 1609725 h 3221828"/>
                <a:gd name="connsiteX4" fmla="*/ 1152525 w 2100106"/>
                <a:gd name="connsiteY4" fmla="*/ 2066924 h 3221828"/>
                <a:gd name="connsiteX5" fmla="*/ 1426369 w 2100106"/>
                <a:gd name="connsiteY5" fmla="*/ 2464594 h 3221828"/>
                <a:gd name="connsiteX6" fmla="*/ 1614488 w 2100106"/>
                <a:gd name="connsiteY6" fmla="*/ 2740817 h 3221828"/>
                <a:gd name="connsiteX7" fmla="*/ 2059781 w 2100106"/>
                <a:gd name="connsiteY7" fmla="*/ 2959891 h 3221828"/>
                <a:gd name="connsiteX8" fmla="*/ 2078829 w 2100106"/>
                <a:gd name="connsiteY8" fmla="*/ 3090859 h 3221828"/>
                <a:gd name="connsiteX9" fmla="*/ 2074067 w 2100106"/>
                <a:gd name="connsiteY9" fmla="*/ 3221828 h 3221828"/>
                <a:gd name="connsiteX0" fmla="*/ 0 w 2100777"/>
                <a:gd name="connsiteY0" fmla="*/ 0 h 3221828"/>
                <a:gd name="connsiteX1" fmla="*/ 226219 w 2100777"/>
                <a:gd name="connsiteY1" fmla="*/ 411956 h 3221828"/>
                <a:gd name="connsiteX2" fmla="*/ 573882 w 2100777"/>
                <a:gd name="connsiteY2" fmla="*/ 1023937 h 3221828"/>
                <a:gd name="connsiteX3" fmla="*/ 892970 w 2100777"/>
                <a:gd name="connsiteY3" fmla="*/ 1609725 h 3221828"/>
                <a:gd name="connsiteX4" fmla="*/ 1152525 w 2100777"/>
                <a:gd name="connsiteY4" fmla="*/ 2066924 h 3221828"/>
                <a:gd name="connsiteX5" fmla="*/ 1426369 w 2100777"/>
                <a:gd name="connsiteY5" fmla="*/ 2464594 h 3221828"/>
                <a:gd name="connsiteX6" fmla="*/ 1614488 w 2100777"/>
                <a:gd name="connsiteY6" fmla="*/ 2740817 h 3221828"/>
                <a:gd name="connsiteX7" fmla="*/ 2059781 w 2100777"/>
                <a:gd name="connsiteY7" fmla="*/ 2959891 h 3221828"/>
                <a:gd name="connsiteX8" fmla="*/ 2078829 w 2100777"/>
                <a:gd name="connsiteY8" fmla="*/ 3090859 h 3221828"/>
                <a:gd name="connsiteX9" fmla="*/ 2074067 w 2100777"/>
                <a:gd name="connsiteY9" fmla="*/ 3221828 h 3221828"/>
                <a:gd name="connsiteX0" fmla="*/ 0 w 2083891"/>
                <a:gd name="connsiteY0" fmla="*/ 0 h 3221828"/>
                <a:gd name="connsiteX1" fmla="*/ 226219 w 2083891"/>
                <a:gd name="connsiteY1" fmla="*/ 411956 h 3221828"/>
                <a:gd name="connsiteX2" fmla="*/ 573882 w 2083891"/>
                <a:gd name="connsiteY2" fmla="*/ 1023937 h 3221828"/>
                <a:gd name="connsiteX3" fmla="*/ 892970 w 2083891"/>
                <a:gd name="connsiteY3" fmla="*/ 1609725 h 3221828"/>
                <a:gd name="connsiteX4" fmla="*/ 1152525 w 2083891"/>
                <a:gd name="connsiteY4" fmla="*/ 2066924 h 3221828"/>
                <a:gd name="connsiteX5" fmla="*/ 1426369 w 2083891"/>
                <a:gd name="connsiteY5" fmla="*/ 2464594 h 3221828"/>
                <a:gd name="connsiteX6" fmla="*/ 1614488 w 2083891"/>
                <a:gd name="connsiteY6" fmla="*/ 2740817 h 3221828"/>
                <a:gd name="connsiteX7" fmla="*/ 2059781 w 2083891"/>
                <a:gd name="connsiteY7" fmla="*/ 2959891 h 3221828"/>
                <a:gd name="connsiteX8" fmla="*/ 2078829 w 2083891"/>
                <a:gd name="connsiteY8" fmla="*/ 3090859 h 3221828"/>
                <a:gd name="connsiteX9" fmla="*/ 2074067 w 2083891"/>
                <a:gd name="connsiteY9" fmla="*/ 3221828 h 3221828"/>
                <a:gd name="connsiteX0" fmla="*/ 0 w 2083891"/>
                <a:gd name="connsiteY0" fmla="*/ 0 h 3278978"/>
                <a:gd name="connsiteX1" fmla="*/ 226219 w 2083891"/>
                <a:gd name="connsiteY1" fmla="*/ 411956 h 3278978"/>
                <a:gd name="connsiteX2" fmla="*/ 573882 w 2083891"/>
                <a:gd name="connsiteY2" fmla="*/ 1023937 h 3278978"/>
                <a:gd name="connsiteX3" fmla="*/ 892970 w 2083891"/>
                <a:gd name="connsiteY3" fmla="*/ 1609725 h 3278978"/>
                <a:gd name="connsiteX4" fmla="*/ 1152525 w 2083891"/>
                <a:gd name="connsiteY4" fmla="*/ 2066924 h 3278978"/>
                <a:gd name="connsiteX5" fmla="*/ 1426369 w 2083891"/>
                <a:gd name="connsiteY5" fmla="*/ 2464594 h 3278978"/>
                <a:gd name="connsiteX6" fmla="*/ 1614488 w 2083891"/>
                <a:gd name="connsiteY6" fmla="*/ 2740817 h 3278978"/>
                <a:gd name="connsiteX7" fmla="*/ 2059781 w 2083891"/>
                <a:gd name="connsiteY7" fmla="*/ 2959891 h 3278978"/>
                <a:gd name="connsiteX8" fmla="*/ 2078829 w 2083891"/>
                <a:gd name="connsiteY8" fmla="*/ 3090859 h 3278978"/>
                <a:gd name="connsiteX9" fmla="*/ 2078829 w 2083891"/>
                <a:gd name="connsiteY9" fmla="*/ 3278978 h 3278978"/>
                <a:gd name="connsiteX0" fmla="*/ 0 w 2083891"/>
                <a:gd name="connsiteY0" fmla="*/ 0 h 3284296"/>
                <a:gd name="connsiteX1" fmla="*/ 226219 w 2083891"/>
                <a:gd name="connsiteY1" fmla="*/ 411956 h 3284296"/>
                <a:gd name="connsiteX2" fmla="*/ 573882 w 2083891"/>
                <a:gd name="connsiteY2" fmla="*/ 1023937 h 3284296"/>
                <a:gd name="connsiteX3" fmla="*/ 892970 w 2083891"/>
                <a:gd name="connsiteY3" fmla="*/ 1609725 h 3284296"/>
                <a:gd name="connsiteX4" fmla="*/ 1152525 w 2083891"/>
                <a:gd name="connsiteY4" fmla="*/ 2066924 h 3284296"/>
                <a:gd name="connsiteX5" fmla="*/ 1426369 w 2083891"/>
                <a:gd name="connsiteY5" fmla="*/ 2464594 h 3284296"/>
                <a:gd name="connsiteX6" fmla="*/ 1614488 w 2083891"/>
                <a:gd name="connsiteY6" fmla="*/ 2740817 h 3284296"/>
                <a:gd name="connsiteX7" fmla="*/ 2059781 w 2083891"/>
                <a:gd name="connsiteY7" fmla="*/ 2959891 h 3284296"/>
                <a:gd name="connsiteX8" fmla="*/ 2078829 w 2083891"/>
                <a:gd name="connsiteY8" fmla="*/ 3090859 h 3284296"/>
                <a:gd name="connsiteX9" fmla="*/ 2081209 w 2083891"/>
                <a:gd name="connsiteY9" fmla="*/ 3267072 h 3284296"/>
                <a:gd name="connsiteX10" fmla="*/ 2078829 w 2083891"/>
                <a:gd name="connsiteY10" fmla="*/ 3278978 h 3284296"/>
                <a:gd name="connsiteX0" fmla="*/ 0 w 2190746"/>
                <a:gd name="connsiteY0" fmla="*/ 0 h 3365388"/>
                <a:gd name="connsiteX1" fmla="*/ 226219 w 2190746"/>
                <a:gd name="connsiteY1" fmla="*/ 411956 h 3365388"/>
                <a:gd name="connsiteX2" fmla="*/ 573882 w 2190746"/>
                <a:gd name="connsiteY2" fmla="*/ 1023937 h 3365388"/>
                <a:gd name="connsiteX3" fmla="*/ 892970 w 2190746"/>
                <a:gd name="connsiteY3" fmla="*/ 1609725 h 3365388"/>
                <a:gd name="connsiteX4" fmla="*/ 1152525 w 2190746"/>
                <a:gd name="connsiteY4" fmla="*/ 2066924 h 3365388"/>
                <a:gd name="connsiteX5" fmla="*/ 1426369 w 2190746"/>
                <a:gd name="connsiteY5" fmla="*/ 2464594 h 3365388"/>
                <a:gd name="connsiteX6" fmla="*/ 1614488 w 2190746"/>
                <a:gd name="connsiteY6" fmla="*/ 2740817 h 3365388"/>
                <a:gd name="connsiteX7" fmla="*/ 2059781 w 2190746"/>
                <a:gd name="connsiteY7" fmla="*/ 2959891 h 3365388"/>
                <a:gd name="connsiteX8" fmla="*/ 2078829 w 2190746"/>
                <a:gd name="connsiteY8" fmla="*/ 3090859 h 3365388"/>
                <a:gd name="connsiteX9" fmla="*/ 2190746 w 2190746"/>
                <a:gd name="connsiteY9" fmla="*/ 3359941 h 3365388"/>
                <a:gd name="connsiteX10" fmla="*/ 2078829 w 2190746"/>
                <a:gd name="connsiteY10" fmla="*/ 3278978 h 3365388"/>
                <a:gd name="connsiteX0" fmla="*/ 0 w 2330403"/>
                <a:gd name="connsiteY0" fmla="*/ 0 h 3452104"/>
                <a:gd name="connsiteX1" fmla="*/ 226219 w 2330403"/>
                <a:gd name="connsiteY1" fmla="*/ 411956 h 3452104"/>
                <a:gd name="connsiteX2" fmla="*/ 573882 w 2330403"/>
                <a:gd name="connsiteY2" fmla="*/ 1023937 h 3452104"/>
                <a:gd name="connsiteX3" fmla="*/ 892970 w 2330403"/>
                <a:gd name="connsiteY3" fmla="*/ 1609725 h 3452104"/>
                <a:gd name="connsiteX4" fmla="*/ 1152525 w 2330403"/>
                <a:gd name="connsiteY4" fmla="*/ 2066924 h 3452104"/>
                <a:gd name="connsiteX5" fmla="*/ 1426369 w 2330403"/>
                <a:gd name="connsiteY5" fmla="*/ 2464594 h 3452104"/>
                <a:gd name="connsiteX6" fmla="*/ 1614488 w 2330403"/>
                <a:gd name="connsiteY6" fmla="*/ 2740817 h 3452104"/>
                <a:gd name="connsiteX7" fmla="*/ 2059781 w 2330403"/>
                <a:gd name="connsiteY7" fmla="*/ 2959891 h 3452104"/>
                <a:gd name="connsiteX8" fmla="*/ 2078829 w 2330403"/>
                <a:gd name="connsiteY8" fmla="*/ 3090859 h 3452104"/>
                <a:gd name="connsiteX9" fmla="*/ 2190746 w 2330403"/>
                <a:gd name="connsiteY9" fmla="*/ 3359941 h 3452104"/>
                <a:gd name="connsiteX10" fmla="*/ 2328858 w 2330403"/>
                <a:gd name="connsiteY10" fmla="*/ 3450428 h 3452104"/>
                <a:gd name="connsiteX11" fmla="*/ 2078829 w 2330403"/>
                <a:gd name="connsiteY11" fmla="*/ 3278978 h 3452104"/>
                <a:gd name="connsiteX0" fmla="*/ 0 w 2405062"/>
                <a:gd name="connsiteY0" fmla="*/ 0 h 3612358"/>
                <a:gd name="connsiteX1" fmla="*/ 226219 w 2405062"/>
                <a:gd name="connsiteY1" fmla="*/ 411956 h 3612358"/>
                <a:gd name="connsiteX2" fmla="*/ 573882 w 2405062"/>
                <a:gd name="connsiteY2" fmla="*/ 1023937 h 3612358"/>
                <a:gd name="connsiteX3" fmla="*/ 892970 w 2405062"/>
                <a:gd name="connsiteY3" fmla="*/ 1609725 h 3612358"/>
                <a:gd name="connsiteX4" fmla="*/ 1152525 w 2405062"/>
                <a:gd name="connsiteY4" fmla="*/ 2066924 h 3612358"/>
                <a:gd name="connsiteX5" fmla="*/ 1426369 w 2405062"/>
                <a:gd name="connsiteY5" fmla="*/ 2464594 h 3612358"/>
                <a:gd name="connsiteX6" fmla="*/ 1614488 w 2405062"/>
                <a:gd name="connsiteY6" fmla="*/ 2740817 h 3612358"/>
                <a:gd name="connsiteX7" fmla="*/ 2059781 w 2405062"/>
                <a:gd name="connsiteY7" fmla="*/ 2959891 h 3612358"/>
                <a:gd name="connsiteX8" fmla="*/ 2078829 w 2405062"/>
                <a:gd name="connsiteY8" fmla="*/ 3090859 h 3612358"/>
                <a:gd name="connsiteX9" fmla="*/ 2190746 w 2405062"/>
                <a:gd name="connsiteY9" fmla="*/ 3359941 h 3612358"/>
                <a:gd name="connsiteX10" fmla="*/ 2328858 w 2405062"/>
                <a:gd name="connsiteY10" fmla="*/ 3450428 h 3612358"/>
                <a:gd name="connsiteX11" fmla="*/ 2405061 w 2405062"/>
                <a:gd name="connsiteY11" fmla="*/ 3612353 h 3612358"/>
                <a:gd name="connsiteX0" fmla="*/ 0 w 2405062"/>
                <a:gd name="connsiteY0" fmla="*/ 0 h 3612358"/>
                <a:gd name="connsiteX1" fmla="*/ 226219 w 2405062"/>
                <a:gd name="connsiteY1" fmla="*/ 411956 h 3612358"/>
                <a:gd name="connsiteX2" fmla="*/ 573882 w 2405062"/>
                <a:gd name="connsiteY2" fmla="*/ 1023937 h 3612358"/>
                <a:gd name="connsiteX3" fmla="*/ 892970 w 2405062"/>
                <a:gd name="connsiteY3" fmla="*/ 1609725 h 3612358"/>
                <a:gd name="connsiteX4" fmla="*/ 1152525 w 2405062"/>
                <a:gd name="connsiteY4" fmla="*/ 2066924 h 3612358"/>
                <a:gd name="connsiteX5" fmla="*/ 1426369 w 2405062"/>
                <a:gd name="connsiteY5" fmla="*/ 2464594 h 3612358"/>
                <a:gd name="connsiteX6" fmla="*/ 1614488 w 2405062"/>
                <a:gd name="connsiteY6" fmla="*/ 2740817 h 3612358"/>
                <a:gd name="connsiteX7" fmla="*/ 2059781 w 2405062"/>
                <a:gd name="connsiteY7" fmla="*/ 2959891 h 3612358"/>
                <a:gd name="connsiteX8" fmla="*/ 2078829 w 2405062"/>
                <a:gd name="connsiteY8" fmla="*/ 3090859 h 3612358"/>
                <a:gd name="connsiteX9" fmla="*/ 2093115 w 2405062"/>
                <a:gd name="connsiteY9" fmla="*/ 3269454 h 3612358"/>
                <a:gd name="connsiteX10" fmla="*/ 2328858 w 2405062"/>
                <a:gd name="connsiteY10" fmla="*/ 3450428 h 3612358"/>
                <a:gd name="connsiteX11" fmla="*/ 2405061 w 2405062"/>
                <a:gd name="connsiteY11" fmla="*/ 3612353 h 3612358"/>
                <a:gd name="connsiteX0" fmla="*/ 0 w 2405062"/>
                <a:gd name="connsiteY0" fmla="*/ 0 h 3612358"/>
                <a:gd name="connsiteX1" fmla="*/ 226219 w 2405062"/>
                <a:gd name="connsiteY1" fmla="*/ 411956 h 3612358"/>
                <a:gd name="connsiteX2" fmla="*/ 573882 w 2405062"/>
                <a:gd name="connsiteY2" fmla="*/ 1023937 h 3612358"/>
                <a:gd name="connsiteX3" fmla="*/ 892970 w 2405062"/>
                <a:gd name="connsiteY3" fmla="*/ 1609725 h 3612358"/>
                <a:gd name="connsiteX4" fmla="*/ 1152525 w 2405062"/>
                <a:gd name="connsiteY4" fmla="*/ 2066924 h 3612358"/>
                <a:gd name="connsiteX5" fmla="*/ 1426369 w 2405062"/>
                <a:gd name="connsiteY5" fmla="*/ 2464594 h 3612358"/>
                <a:gd name="connsiteX6" fmla="*/ 1614488 w 2405062"/>
                <a:gd name="connsiteY6" fmla="*/ 2740817 h 3612358"/>
                <a:gd name="connsiteX7" fmla="*/ 2059781 w 2405062"/>
                <a:gd name="connsiteY7" fmla="*/ 2959891 h 3612358"/>
                <a:gd name="connsiteX8" fmla="*/ 2078829 w 2405062"/>
                <a:gd name="connsiteY8" fmla="*/ 3090859 h 3612358"/>
                <a:gd name="connsiteX9" fmla="*/ 2085971 w 2405062"/>
                <a:gd name="connsiteY9" fmla="*/ 3262310 h 3612358"/>
                <a:gd name="connsiteX10" fmla="*/ 2328858 w 2405062"/>
                <a:gd name="connsiteY10" fmla="*/ 3450428 h 3612358"/>
                <a:gd name="connsiteX11" fmla="*/ 2405061 w 2405062"/>
                <a:gd name="connsiteY11" fmla="*/ 3612353 h 3612358"/>
                <a:gd name="connsiteX0" fmla="*/ 0 w 2405062"/>
                <a:gd name="connsiteY0" fmla="*/ 0 h 3612358"/>
                <a:gd name="connsiteX1" fmla="*/ 226219 w 2405062"/>
                <a:gd name="connsiteY1" fmla="*/ 411956 h 3612358"/>
                <a:gd name="connsiteX2" fmla="*/ 573882 w 2405062"/>
                <a:gd name="connsiteY2" fmla="*/ 1023937 h 3612358"/>
                <a:gd name="connsiteX3" fmla="*/ 892970 w 2405062"/>
                <a:gd name="connsiteY3" fmla="*/ 1609725 h 3612358"/>
                <a:gd name="connsiteX4" fmla="*/ 1152525 w 2405062"/>
                <a:gd name="connsiteY4" fmla="*/ 2066924 h 3612358"/>
                <a:gd name="connsiteX5" fmla="*/ 1426369 w 2405062"/>
                <a:gd name="connsiteY5" fmla="*/ 2464594 h 3612358"/>
                <a:gd name="connsiteX6" fmla="*/ 1614488 w 2405062"/>
                <a:gd name="connsiteY6" fmla="*/ 2740817 h 3612358"/>
                <a:gd name="connsiteX7" fmla="*/ 2059781 w 2405062"/>
                <a:gd name="connsiteY7" fmla="*/ 2959891 h 3612358"/>
                <a:gd name="connsiteX8" fmla="*/ 2078829 w 2405062"/>
                <a:gd name="connsiteY8" fmla="*/ 3090859 h 3612358"/>
                <a:gd name="connsiteX9" fmla="*/ 2085971 w 2405062"/>
                <a:gd name="connsiteY9" fmla="*/ 3262310 h 3612358"/>
                <a:gd name="connsiteX10" fmla="*/ 2309808 w 2405062"/>
                <a:gd name="connsiteY10" fmla="*/ 3428997 h 3612358"/>
                <a:gd name="connsiteX11" fmla="*/ 2405061 w 2405062"/>
                <a:gd name="connsiteY11" fmla="*/ 3612353 h 3612358"/>
                <a:gd name="connsiteX0" fmla="*/ 0 w 2310833"/>
                <a:gd name="connsiteY0" fmla="*/ 0 h 3643314"/>
                <a:gd name="connsiteX1" fmla="*/ 226219 w 2310833"/>
                <a:gd name="connsiteY1" fmla="*/ 411956 h 3643314"/>
                <a:gd name="connsiteX2" fmla="*/ 573882 w 2310833"/>
                <a:gd name="connsiteY2" fmla="*/ 1023937 h 3643314"/>
                <a:gd name="connsiteX3" fmla="*/ 892970 w 2310833"/>
                <a:gd name="connsiteY3" fmla="*/ 1609725 h 3643314"/>
                <a:gd name="connsiteX4" fmla="*/ 1152525 w 2310833"/>
                <a:gd name="connsiteY4" fmla="*/ 2066924 h 3643314"/>
                <a:gd name="connsiteX5" fmla="*/ 1426369 w 2310833"/>
                <a:gd name="connsiteY5" fmla="*/ 2464594 h 3643314"/>
                <a:gd name="connsiteX6" fmla="*/ 1614488 w 2310833"/>
                <a:gd name="connsiteY6" fmla="*/ 2740817 h 3643314"/>
                <a:gd name="connsiteX7" fmla="*/ 2059781 w 2310833"/>
                <a:gd name="connsiteY7" fmla="*/ 2959891 h 3643314"/>
                <a:gd name="connsiteX8" fmla="*/ 2078829 w 2310833"/>
                <a:gd name="connsiteY8" fmla="*/ 3090859 h 3643314"/>
                <a:gd name="connsiteX9" fmla="*/ 2085971 w 2310833"/>
                <a:gd name="connsiteY9" fmla="*/ 3262310 h 3643314"/>
                <a:gd name="connsiteX10" fmla="*/ 2309808 w 2310833"/>
                <a:gd name="connsiteY10" fmla="*/ 3428997 h 3643314"/>
                <a:gd name="connsiteX11" fmla="*/ 2300286 w 2310833"/>
                <a:gd name="connsiteY11" fmla="*/ 3643310 h 3643314"/>
                <a:gd name="connsiteX0" fmla="*/ 0 w 2345901"/>
                <a:gd name="connsiteY0" fmla="*/ 0 h 3643310"/>
                <a:gd name="connsiteX1" fmla="*/ 226219 w 2345901"/>
                <a:gd name="connsiteY1" fmla="*/ 411956 h 3643310"/>
                <a:gd name="connsiteX2" fmla="*/ 573882 w 2345901"/>
                <a:gd name="connsiteY2" fmla="*/ 1023937 h 3643310"/>
                <a:gd name="connsiteX3" fmla="*/ 892970 w 2345901"/>
                <a:gd name="connsiteY3" fmla="*/ 1609725 h 3643310"/>
                <a:gd name="connsiteX4" fmla="*/ 1152525 w 2345901"/>
                <a:gd name="connsiteY4" fmla="*/ 2066924 h 3643310"/>
                <a:gd name="connsiteX5" fmla="*/ 1426369 w 2345901"/>
                <a:gd name="connsiteY5" fmla="*/ 2464594 h 3643310"/>
                <a:gd name="connsiteX6" fmla="*/ 1614488 w 2345901"/>
                <a:gd name="connsiteY6" fmla="*/ 2740817 h 3643310"/>
                <a:gd name="connsiteX7" fmla="*/ 2059781 w 2345901"/>
                <a:gd name="connsiteY7" fmla="*/ 2959891 h 3643310"/>
                <a:gd name="connsiteX8" fmla="*/ 2078829 w 2345901"/>
                <a:gd name="connsiteY8" fmla="*/ 3090859 h 3643310"/>
                <a:gd name="connsiteX9" fmla="*/ 2085971 w 2345901"/>
                <a:gd name="connsiteY9" fmla="*/ 3262310 h 3643310"/>
                <a:gd name="connsiteX10" fmla="*/ 2309808 w 2345901"/>
                <a:gd name="connsiteY10" fmla="*/ 3428997 h 3643310"/>
                <a:gd name="connsiteX11" fmla="*/ 2345527 w 2345901"/>
                <a:gd name="connsiteY11" fmla="*/ 3555203 h 3643310"/>
                <a:gd name="connsiteX12" fmla="*/ 2300286 w 2345901"/>
                <a:gd name="connsiteY12" fmla="*/ 3643310 h 3643310"/>
                <a:gd name="connsiteX0" fmla="*/ 0 w 2345901"/>
                <a:gd name="connsiteY0" fmla="*/ 0 h 3648099"/>
                <a:gd name="connsiteX1" fmla="*/ 226219 w 2345901"/>
                <a:gd name="connsiteY1" fmla="*/ 411956 h 3648099"/>
                <a:gd name="connsiteX2" fmla="*/ 573882 w 2345901"/>
                <a:gd name="connsiteY2" fmla="*/ 1023937 h 3648099"/>
                <a:gd name="connsiteX3" fmla="*/ 892970 w 2345901"/>
                <a:gd name="connsiteY3" fmla="*/ 1609725 h 3648099"/>
                <a:gd name="connsiteX4" fmla="*/ 1152525 w 2345901"/>
                <a:gd name="connsiteY4" fmla="*/ 2066924 h 3648099"/>
                <a:gd name="connsiteX5" fmla="*/ 1426369 w 2345901"/>
                <a:gd name="connsiteY5" fmla="*/ 2464594 h 3648099"/>
                <a:gd name="connsiteX6" fmla="*/ 1614488 w 2345901"/>
                <a:gd name="connsiteY6" fmla="*/ 2740817 h 3648099"/>
                <a:gd name="connsiteX7" fmla="*/ 2059781 w 2345901"/>
                <a:gd name="connsiteY7" fmla="*/ 2959891 h 3648099"/>
                <a:gd name="connsiteX8" fmla="*/ 2078829 w 2345901"/>
                <a:gd name="connsiteY8" fmla="*/ 3090859 h 3648099"/>
                <a:gd name="connsiteX9" fmla="*/ 2085971 w 2345901"/>
                <a:gd name="connsiteY9" fmla="*/ 3262310 h 3648099"/>
                <a:gd name="connsiteX10" fmla="*/ 2309808 w 2345901"/>
                <a:gd name="connsiteY10" fmla="*/ 3428997 h 3648099"/>
                <a:gd name="connsiteX11" fmla="*/ 2345527 w 2345901"/>
                <a:gd name="connsiteY11" fmla="*/ 3555203 h 3648099"/>
                <a:gd name="connsiteX12" fmla="*/ 2300286 w 2345901"/>
                <a:gd name="connsiteY12" fmla="*/ 3643310 h 3648099"/>
                <a:gd name="connsiteX13" fmla="*/ 2300283 w 2345901"/>
                <a:gd name="connsiteY13" fmla="*/ 3636166 h 3648099"/>
                <a:gd name="connsiteX0" fmla="*/ 0 w 2345901"/>
                <a:gd name="connsiteY0" fmla="*/ 0 h 3788578"/>
                <a:gd name="connsiteX1" fmla="*/ 226219 w 2345901"/>
                <a:gd name="connsiteY1" fmla="*/ 411956 h 3788578"/>
                <a:gd name="connsiteX2" fmla="*/ 573882 w 2345901"/>
                <a:gd name="connsiteY2" fmla="*/ 1023937 h 3788578"/>
                <a:gd name="connsiteX3" fmla="*/ 892970 w 2345901"/>
                <a:gd name="connsiteY3" fmla="*/ 1609725 h 3788578"/>
                <a:gd name="connsiteX4" fmla="*/ 1152525 w 2345901"/>
                <a:gd name="connsiteY4" fmla="*/ 2066924 h 3788578"/>
                <a:gd name="connsiteX5" fmla="*/ 1426369 w 2345901"/>
                <a:gd name="connsiteY5" fmla="*/ 2464594 h 3788578"/>
                <a:gd name="connsiteX6" fmla="*/ 1614488 w 2345901"/>
                <a:gd name="connsiteY6" fmla="*/ 2740817 h 3788578"/>
                <a:gd name="connsiteX7" fmla="*/ 2059781 w 2345901"/>
                <a:gd name="connsiteY7" fmla="*/ 2959891 h 3788578"/>
                <a:gd name="connsiteX8" fmla="*/ 2078829 w 2345901"/>
                <a:gd name="connsiteY8" fmla="*/ 3090859 h 3788578"/>
                <a:gd name="connsiteX9" fmla="*/ 2085971 w 2345901"/>
                <a:gd name="connsiteY9" fmla="*/ 3262310 h 3788578"/>
                <a:gd name="connsiteX10" fmla="*/ 2309808 w 2345901"/>
                <a:gd name="connsiteY10" fmla="*/ 3428997 h 3788578"/>
                <a:gd name="connsiteX11" fmla="*/ 2345527 w 2345901"/>
                <a:gd name="connsiteY11" fmla="*/ 3555203 h 3788578"/>
                <a:gd name="connsiteX12" fmla="*/ 2300286 w 2345901"/>
                <a:gd name="connsiteY12" fmla="*/ 3643310 h 3788578"/>
                <a:gd name="connsiteX13" fmla="*/ 2164552 w 2345901"/>
                <a:gd name="connsiteY13" fmla="*/ 3788566 h 3788578"/>
                <a:gd name="connsiteX0" fmla="*/ 0 w 2345901"/>
                <a:gd name="connsiteY0" fmla="*/ 0 h 3799325"/>
                <a:gd name="connsiteX1" fmla="*/ 226219 w 2345901"/>
                <a:gd name="connsiteY1" fmla="*/ 411956 h 3799325"/>
                <a:gd name="connsiteX2" fmla="*/ 573882 w 2345901"/>
                <a:gd name="connsiteY2" fmla="*/ 1023937 h 3799325"/>
                <a:gd name="connsiteX3" fmla="*/ 892970 w 2345901"/>
                <a:gd name="connsiteY3" fmla="*/ 1609725 h 3799325"/>
                <a:gd name="connsiteX4" fmla="*/ 1152525 w 2345901"/>
                <a:gd name="connsiteY4" fmla="*/ 2066924 h 3799325"/>
                <a:gd name="connsiteX5" fmla="*/ 1426369 w 2345901"/>
                <a:gd name="connsiteY5" fmla="*/ 2464594 h 3799325"/>
                <a:gd name="connsiteX6" fmla="*/ 1614488 w 2345901"/>
                <a:gd name="connsiteY6" fmla="*/ 2740817 h 3799325"/>
                <a:gd name="connsiteX7" fmla="*/ 2059781 w 2345901"/>
                <a:gd name="connsiteY7" fmla="*/ 2959891 h 3799325"/>
                <a:gd name="connsiteX8" fmla="*/ 2078829 w 2345901"/>
                <a:gd name="connsiteY8" fmla="*/ 3090859 h 3799325"/>
                <a:gd name="connsiteX9" fmla="*/ 2085971 w 2345901"/>
                <a:gd name="connsiteY9" fmla="*/ 3262310 h 3799325"/>
                <a:gd name="connsiteX10" fmla="*/ 2309808 w 2345901"/>
                <a:gd name="connsiteY10" fmla="*/ 3428997 h 3799325"/>
                <a:gd name="connsiteX11" fmla="*/ 2345527 w 2345901"/>
                <a:gd name="connsiteY11" fmla="*/ 3555203 h 3799325"/>
                <a:gd name="connsiteX12" fmla="*/ 2300286 w 2345901"/>
                <a:gd name="connsiteY12" fmla="*/ 3643310 h 3799325"/>
                <a:gd name="connsiteX13" fmla="*/ 2164552 w 2345901"/>
                <a:gd name="connsiteY13" fmla="*/ 3788566 h 3799325"/>
                <a:gd name="connsiteX14" fmla="*/ 2164552 w 2345901"/>
                <a:gd name="connsiteY14" fmla="*/ 3788565 h 3799325"/>
                <a:gd name="connsiteX0" fmla="*/ 0 w 2345901"/>
                <a:gd name="connsiteY0" fmla="*/ 0 h 3879052"/>
                <a:gd name="connsiteX1" fmla="*/ 226219 w 2345901"/>
                <a:gd name="connsiteY1" fmla="*/ 411956 h 3879052"/>
                <a:gd name="connsiteX2" fmla="*/ 573882 w 2345901"/>
                <a:gd name="connsiteY2" fmla="*/ 1023937 h 3879052"/>
                <a:gd name="connsiteX3" fmla="*/ 892970 w 2345901"/>
                <a:gd name="connsiteY3" fmla="*/ 1609725 h 3879052"/>
                <a:gd name="connsiteX4" fmla="*/ 1152525 w 2345901"/>
                <a:gd name="connsiteY4" fmla="*/ 2066924 h 3879052"/>
                <a:gd name="connsiteX5" fmla="*/ 1426369 w 2345901"/>
                <a:gd name="connsiteY5" fmla="*/ 2464594 h 3879052"/>
                <a:gd name="connsiteX6" fmla="*/ 1614488 w 2345901"/>
                <a:gd name="connsiteY6" fmla="*/ 2740817 h 3879052"/>
                <a:gd name="connsiteX7" fmla="*/ 2059781 w 2345901"/>
                <a:gd name="connsiteY7" fmla="*/ 2959891 h 3879052"/>
                <a:gd name="connsiteX8" fmla="*/ 2078829 w 2345901"/>
                <a:gd name="connsiteY8" fmla="*/ 3090859 h 3879052"/>
                <a:gd name="connsiteX9" fmla="*/ 2085971 w 2345901"/>
                <a:gd name="connsiteY9" fmla="*/ 3262310 h 3879052"/>
                <a:gd name="connsiteX10" fmla="*/ 2309808 w 2345901"/>
                <a:gd name="connsiteY10" fmla="*/ 3428997 h 3879052"/>
                <a:gd name="connsiteX11" fmla="*/ 2345527 w 2345901"/>
                <a:gd name="connsiteY11" fmla="*/ 3555203 h 3879052"/>
                <a:gd name="connsiteX12" fmla="*/ 2300286 w 2345901"/>
                <a:gd name="connsiteY12" fmla="*/ 3643310 h 3879052"/>
                <a:gd name="connsiteX13" fmla="*/ 2164552 w 2345901"/>
                <a:gd name="connsiteY13" fmla="*/ 3788566 h 3879052"/>
                <a:gd name="connsiteX14" fmla="*/ 2014533 w 2345901"/>
                <a:gd name="connsiteY14" fmla="*/ 3879052 h 3879052"/>
                <a:gd name="connsiteX0" fmla="*/ 0 w 2345901"/>
                <a:gd name="connsiteY0" fmla="*/ 0 h 3884010"/>
                <a:gd name="connsiteX1" fmla="*/ 226219 w 2345901"/>
                <a:gd name="connsiteY1" fmla="*/ 411956 h 3884010"/>
                <a:gd name="connsiteX2" fmla="*/ 573882 w 2345901"/>
                <a:gd name="connsiteY2" fmla="*/ 1023937 h 3884010"/>
                <a:gd name="connsiteX3" fmla="*/ 892970 w 2345901"/>
                <a:gd name="connsiteY3" fmla="*/ 1609725 h 3884010"/>
                <a:gd name="connsiteX4" fmla="*/ 1152525 w 2345901"/>
                <a:gd name="connsiteY4" fmla="*/ 2066924 h 3884010"/>
                <a:gd name="connsiteX5" fmla="*/ 1426369 w 2345901"/>
                <a:gd name="connsiteY5" fmla="*/ 2464594 h 3884010"/>
                <a:gd name="connsiteX6" fmla="*/ 1614488 w 2345901"/>
                <a:gd name="connsiteY6" fmla="*/ 2740817 h 3884010"/>
                <a:gd name="connsiteX7" fmla="*/ 2059781 w 2345901"/>
                <a:gd name="connsiteY7" fmla="*/ 2959891 h 3884010"/>
                <a:gd name="connsiteX8" fmla="*/ 2078829 w 2345901"/>
                <a:gd name="connsiteY8" fmla="*/ 3090859 h 3884010"/>
                <a:gd name="connsiteX9" fmla="*/ 2085971 w 2345901"/>
                <a:gd name="connsiteY9" fmla="*/ 3262310 h 3884010"/>
                <a:gd name="connsiteX10" fmla="*/ 2309808 w 2345901"/>
                <a:gd name="connsiteY10" fmla="*/ 3428997 h 3884010"/>
                <a:gd name="connsiteX11" fmla="*/ 2345527 w 2345901"/>
                <a:gd name="connsiteY11" fmla="*/ 3555203 h 3884010"/>
                <a:gd name="connsiteX12" fmla="*/ 2300286 w 2345901"/>
                <a:gd name="connsiteY12" fmla="*/ 3643310 h 3884010"/>
                <a:gd name="connsiteX13" fmla="*/ 2164552 w 2345901"/>
                <a:gd name="connsiteY13" fmla="*/ 3788566 h 3884010"/>
                <a:gd name="connsiteX14" fmla="*/ 2014533 w 2345901"/>
                <a:gd name="connsiteY14" fmla="*/ 3879052 h 3884010"/>
                <a:gd name="connsiteX15" fmla="*/ 2012152 w 2345901"/>
                <a:gd name="connsiteY15" fmla="*/ 3871907 h 3884010"/>
                <a:gd name="connsiteX0" fmla="*/ 0 w 2345901"/>
                <a:gd name="connsiteY0" fmla="*/ 0 h 4036225"/>
                <a:gd name="connsiteX1" fmla="*/ 226219 w 2345901"/>
                <a:gd name="connsiteY1" fmla="*/ 411956 h 4036225"/>
                <a:gd name="connsiteX2" fmla="*/ 573882 w 2345901"/>
                <a:gd name="connsiteY2" fmla="*/ 1023937 h 4036225"/>
                <a:gd name="connsiteX3" fmla="*/ 892970 w 2345901"/>
                <a:gd name="connsiteY3" fmla="*/ 1609725 h 4036225"/>
                <a:gd name="connsiteX4" fmla="*/ 1152525 w 2345901"/>
                <a:gd name="connsiteY4" fmla="*/ 2066924 h 4036225"/>
                <a:gd name="connsiteX5" fmla="*/ 1426369 w 2345901"/>
                <a:gd name="connsiteY5" fmla="*/ 2464594 h 4036225"/>
                <a:gd name="connsiteX6" fmla="*/ 1614488 w 2345901"/>
                <a:gd name="connsiteY6" fmla="*/ 2740817 h 4036225"/>
                <a:gd name="connsiteX7" fmla="*/ 2059781 w 2345901"/>
                <a:gd name="connsiteY7" fmla="*/ 2959891 h 4036225"/>
                <a:gd name="connsiteX8" fmla="*/ 2078829 w 2345901"/>
                <a:gd name="connsiteY8" fmla="*/ 3090859 h 4036225"/>
                <a:gd name="connsiteX9" fmla="*/ 2085971 w 2345901"/>
                <a:gd name="connsiteY9" fmla="*/ 3262310 h 4036225"/>
                <a:gd name="connsiteX10" fmla="*/ 2309808 w 2345901"/>
                <a:gd name="connsiteY10" fmla="*/ 3428997 h 4036225"/>
                <a:gd name="connsiteX11" fmla="*/ 2345527 w 2345901"/>
                <a:gd name="connsiteY11" fmla="*/ 3555203 h 4036225"/>
                <a:gd name="connsiteX12" fmla="*/ 2300286 w 2345901"/>
                <a:gd name="connsiteY12" fmla="*/ 3643310 h 4036225"/>
                <a:gd name="connsiteX13" fmla="*/ 2164552 w 2345901"/>
                <a:gd name="connsiteY13" fmla="*/ 3788566 h 4036225"/>
                <a:gd name="connsiteX14" fmla="*/ 2014533 w 2345901"/>
                <a:gd name="connsiteY14" fmla="*/ 3879052 h 4036225"/>
                <a:gd name="connsiteX15" fmla="*/ 1955002 w 2345901"/>
                <a:gd name="connsiteY15" fmla="*/ 4036214 h 4036225"/>
                <a:gd name="connsiteX0" fmla="*/ 0 w 2345901"/>
                <a:gd name="connsiteY0" fmla="*/ 0 h 4036225"/>
                <a:gd name="connsiteX1" fmla="*/ 226219 w 2345901"/>
                <a:gd name="connsiteY1" fmla="*/ 411956 h 4036225"/>
                <a:gd name="connsiteX2" fmla="*/ 573882 w 2345901"/>
                <a:gd name="connsiteY2" fmla="*/ 1023937 h 4036225"/>
                <a:gd name="connsiteX3" fmla="*/ 892970 w 2345901"/>
                <a:gd name="connsiteY3" fmla="*/ 1609725 h 4036225"/>
                <a:gd name="connsiteX4" fmla="*/ 1152525 w 2345901"/>
                <a:gd name="connsiteY4" fmla="*/ 2066924 h 4036225"/>
                <a:gd name="connsiteX5" fmla="*/ 1426369 w 2345901"/>
                <a:gd name="connsiteY5" fmla="*/ 2464594 h 4036225"/>
                <a:gd name="connsiteX6" fmla="*/ 1614488 w 2345901"/>
                <a:gd name="connsiteY6" fmla="*/ 2740817 h 4036225"/>
                <a:gd name="connsiteX7" fmla="*/ 2059781 w 2345901"/>
                <a:gd name="connsiteY7" fmla="*/ 2959891 h 4036225"/>
                <a:gd name="connsiteX8" fmla="*/ 2078829 w 2345901"/>
                <a:gd name="connsiteY8" fmla="*/ 3090859 h 4036225"/>
                <a:gd name="connsiteX9" fmla="*/ 2085971 w 2345901"/>
                <a:gd name="connsiteY9" fmla="*/ 3262310 h 4036225"/>
                <a:gd name="connsiteX10" fmla="*/ 2309808 w 2345901"/>
                <a:gd name="connsiteY10" fmla="*/ 3428997 h 4036225"/>
                <a:gd name="connsiteX11" fmla="*/ 2345527 w 2345901"/>
                <a:gd name="connsiteY11" fmla="*/ 3555203 h 4036225"/>
                <a:gd name="connsiteX12" fmla="*/ 2300286 w 2345901"/>
                <a:gd name="connsiteY12" fmla="*/ 3643310 h 4036225"/>
                <a:gd name="connsiteX13" fmla="*/ 2164552 w 2345901"/>
                <a:gd name="connsiteY13" fmla="*/ 3788566 h 4036225"/>
                <a:gd name="connsiteX14" fmla="*/ 2021677 w 2345901"/>
                <a:gd name="connsiteY14" fmla="*/ 3879052 h 4036225"/>
                <a:gd name="connsiteX15" fmla="*/ 1955002 w 2345901"/>
                <a:gd name="connsiteY15" fmla="*/ 4036214 h 4036225"/>
                <a:gd name="connsiteX0" fmla="*/ 0 w 2345901"/>
                <a:gd name="connsiteY0" fmla="*/ 0 h 4043368"/>
                <a:gd name="connsiteX1" fmla="*/ 226219 w 2345901"/>
                <a:gd name="connsiteY1" fmla="*/ 411956 h 4043368"/>
                <a:gd name="connsiteX2" fmla="*/ 573882 w 2345901"/>
                <a:gd name="connsiteY2" fmla="*/ 1023937 h 4043368"/>
                <a:gd name="connsiteX3" fmla="*/ 892970 w 2345901"/>
                <a:gd name="connsiteY3" fmla="*/ 1609725 h 4043368"/>
                <a:gd name="connsiteX4" fmla="*/ 1152525 w 2345901"/>
                <a:gd name="connsiteY4" fmla="*/ 2066924 h 4043368"/>
                <a:gd name="connsiteX5" fmla="*/ 1426369 w 2345901"/>
                <a:gd name="connsiteY5" fmla="*/ 2464594 h 4043368"/>
                <a:gd name="connsiteX6" fmla="*/ 1614488 w 2345901"/>
                <a:gd name="connsiteY6" fmla="*/ 2740817 h 4043368"/>
                <a:gd name="connsiteX7" fmla="*/ 2059781 w 2345901"/>
                <a:gd name="connsiteY7" fmla="*/ 2959891 h 4043368"/>
                <a:gd name="connsiteX8" fmla="*/ 2078829 w 2345901"/>
                <a:gd name="connsiteY8" fmla="*/ 3090859 h 4043368"/>
                <a:gd name="connsiteX9" fmla="*/ 2085971 w 2345901"/>
                <a:gd name="connsiteY9" fmla="*/ 3262310 h 4043368"/>
                <a:gd name="connsiteX10" fmla="*/ 2309808 w 2345901"/>
                <a:gd name="connsiteY10" fmla="*/ 3428997 h 4043368"/>
                <a:gd name="connsiteX11" fmla="*/ 2345527 w 2345901"/>
                <a:gd name="connsiteY11" fmla="*/ 3555203 h 4043368"/>
                <a:gd name="connsiteX12" fmla="*/ 2300286 w 2345901"/>
                <a:gd name="connsiteY12" fmla="*/ 3643310 h 4043368"/>
                <a:gd name="connsiteX13" fmla="*/ 2164552 w 2345901"/>
                <a:gd name="connsiteY13" fmla="*/ 3788566 h 4043368"/>
                <a:gd name="connsiteX14" fmla="*/ 2021677 w 2345901"/>
                <a:gd name="connsiteY14" fmla="*/ 3879052 h 4043368"/>
                <a:gd name="connsiteX15" fmla="*/ 1940714 w 2345901"/>
                <a:gd name="connsiteY15" fmla="*/ 4043358 h 4043368"/>
                <a:gd name="connsiteX0" fmla="*/ 0 w 2345901"/>
                <a:gd name="connsiteY0" fmla="*/ 0 h 4054865"/>
                <a:gd name="connsiteX1" fmla="*/ 226219 w 2345901"/>
                <a:gd name="connsiteY1" fmla="*/ 411956 h 4054865"/>
                <a:gd name="connsiteX2" fmla="*/ 573882 w 2345901"/>
                <a:gd name="connsiteY2" fmla="*/ 1023937 h 4054865"/>
                <a:gd name="connsiteX3" fmla="*/ 892970 w 2345901"/>
                <a:gd name="connsiteY3" fmla="*/ 1609725 h 4054865"/>
                <a:gd name="connsiteX4" fmla="*/ 1152525 w 2345901"/>
                <a:gd name="connsiteY4" fmla="*/ 2066924 h 4054865"/>
                <a:gd name="connsiteX5" fmla="*/ 1426369 w 2345901"/>
                <a:gd name="connsiteY5" fmla="*/ 2464594 h 4054865"/>
                <a:gd name="connsiteX6" fmla="*/ 1614488 w 2345901"/>
                <a:gd name="connsiteY6" fmla="*/ 2740817 h 4054865"/>
                <a:gd name="connsiteX7" fmla="*/ 2059781 w 2345901"/>
                <a:gd name="connsiteY7" fmla="*/ 2959891 h 4054865"/>
                <a:gd name="connsiteX8" fmla="*/ 2078829 w 2345901"/>
                <a:gd name="connsiteY8" fmla="*/ 3090859 h 4054865"/>
                <a:gd name="connsiteX9" fmla="*/ 2085971 w 2345901"/>
                <a:gd name="connsiteY9" fmla="*/ 3262310 h 4054865"/>
                <a:gd name="connsiteX10" fmla="*/ 2309808 w 2345901"/>
                <a:gd name="connsiteY10" fmla="*/ 3428997 h 4054865"/>
                <a:gd name="connsiteX11" fmla="*/ 2345527 w 2345901"/>
                <a:gd name="connsiteY11" fmla="*/ 3555203 h 4054865"/>
                <a:gd name="connsiteX12" fmla="*/ 2300286 w 2345901"/>
                <a:gd name="connsiteY12" fmla="*/ 3643310 h 4054865"/>
                <a:gd name="connsiteX13" fmla="*/ 2164552 w 2345901"/>
                <a:gd name="connsiteY13" fmla="*/ 3788566 h 4054865"/>
                <a:gd name="connsiteX14" fmla="*/ 2021677 w 2345901"/>
                <a:gd name="connsiteY14" fmla="*/ 3879052 h 4054865"/>
                <a:gd name="connsiteX15" fmla="*/ 1940714 w 2345901"/>
                <a:gd name="connsiteY15" fmla="*/ 4043358 h 4054865"/>
                <a:gd name="connsiteX16" fmla="*/ 1940714 w 2345901"/>
                <a:gd name="connsiteY16" fmla="*/ 4040975 h 4054865"/>
                <a:gd name="connsiteX0" fmla="*/ 0 w 2345901"/>
                <a:gd name="connsiteY0" fmla="*/ 0 h 4138609"/>
                <a:gd name="connsiteX1" fmla="*/ 226219 w 2345901"/>
                <a:gd name="connsiteY1" fmla="*/ 411956 h 4138609"/>
                <a:gd name="connsiteX2" fmla="*/ 573882 w 2345901"/>
                <a:gd name="connsiteY2" fmla="*/ 1023937 h 4138609"/>
                <a:gd name="connsiteX3" fmla="*/ 892970 w 2345901"/>
                <a:gd name="connsiteY3" fmla="*/ 1609725 h 4138609"/>
                <a:gd name="connsiteX4" fmla="*/ 1152525 w 2345901"/>
                <a:gd name="connsiteY4" fmla="*/ 2066924 h 4138609"/>
                <a:gd name="connsiteX5" fmla="*/ 1426369 w 2345901"/>
                <a:gd name="connsiteY5" fmla="*/ 2464594 h 4138609"/>
                <a:gd name="connsiteX6" fmla="*/ 1614488 w 2345901"/>
                <a:gd name="connsiteY6" fmla="*/ 2740817 h 4138609"/>
                <a:gd name="connsiteX7" fmla="*/ 2059781 w 2345901"/>
                <a:gd name="connsiteY7" fmla="*/ 2959891 h 4138609"/>
                <a:gd name="connsiteX8" fmla="*/ 2078829 w 2345901"/>
                <a:gd name="connsiteY8" fmla="*/ 3090859 h 4138609"/>
                <a:gd name="connsiteX9" fmla="*/ 2085971 w 2345901"/>
                <a:gd name="connsiteY9" fmla="*/ 3262310 h 4138609"/>
                <a:gd name="connsiteX10" fmla="*/ 2309808 w 2345901"/>
                <a:gd name="connsiteY10" fmla="*/ 3428997 h 4138609"/>
                <a:gd name="connsiteX11" fmla="*/ 2345527 w 2345901"/>
                <a:gd name="connsiteY11" fmla="*/ 3555203 h 4138609"/>
                <a:gd name="connsiteX12" fmla="*/ 2300286 w 2345901"/>
                <a:gd name="connsiteY12" fmla="*/ 3643310 h 4138609"/>
                <a:gd name="connsiteX13" fmla="*/ 2164552 w 2345901"/>
                <a:gd name="connsiteY13" fmla="*/ 3788566 h 4138609"/>
                <a:gd name="connsiteX14" fmla="*/ 2021677 w 2345901"/>
                <a:gd name="connsiteY14" fmla="*/ 3879052 h 4138609"/>
                <a:gd name="connsiteX15" fmla="*/ 1940714 w 2345901"/>
                <a:gd name="connsiteY15" fmla="*/ 4043358 h 4138609"/>
                <a:gd name="connsiteX16" fmla="*/ 1807364 w 2345901"/>
                <a:gd name="connsiteY16" fmla="*/ 4138607 h 4138609"/>
                <a:gd name="connsiteX0" fmla="*/ 0 w 2345901"/>
                <a:gd name="connsiteY0" fmla="*/ 0 h 4145014"/>
                <a:gd name="connsiteX1" fmla="*/ 226219 w 2345901"/>
                <a:gd name="connsiteY1" fmla="*/ 411956 h 4145014"/>
                <a:gd name="connsiteX2" fmla="*/ 573882 w 2345901"/>
                <a:gd name="connsiteY2" fmla="*/ 1023937 h 4145014"/>
                <a:gd name="connsiteX3" fmla="*/ 892970 w 2345901"/>
                <a:gd name="connsiteY3" fmla="*/ 1609725 h 4145014"/>
                <a:gd name="connsiteX4" fmla="*/ 1152525 w 2345901"/>
                <a:gd name="connsiteY4" fmla="*/ 2066924 h 4145014"/>
                <a:gd name="connsiteX5" fmla="*/ 1426369 w 2345901"/>
                <a:gd name="connsiteY5" fmla="*/ 2464594 h 4145014"/>
                <a:gd name="connsiteX6" fmla="*/ 1614488 w 2345901"/>
                <a:gd name="connsiteY6" fmla="*/ 2740817 h 4145014"/>
                <a:gd name="connsiteX7" fmla="*/ 2059781 w 2345901"/>
                <a:gd name="connsiteY7" fmla="*/ 2959891 h 4145014"/>
                <a:gd name="connsiteX8" fmla="*/ 2078829 w 2345901"/>
                <a:gd name="connsiteY8" fmla="*/ 3090859 h 4145014"/>
                <a:gd name="connsiteX9" fmla="*/ 2085971 w 2345901"/>
                <a:gd name="connsiteY9" fmla="*/ 3262310 h 4145014"/>
                <a:gd name="connsiteX10" fmla="*/ 2309808 w 2345901"/>
                <a:gd name="connsiteY10" fmla="*/ 3428997 h 4145014"/>
                <a:gd name="connsiteX11" fmla="*/ 2345527 w 2345901"/>
                <a:gd name="connsiteY11" fmla="*/ 3555203 h 4145014"/>
                <a:gd name="connsiteX12" fmla="*/ 2300286 w 2345901"/>
                <a:gd name="connsiteY12" fmla="*/ 3643310 h 4145014"/>
                <a:gd name="connsiteX13" fmla="*/ 2164552 w 2345901"/>
                <a:gd name="connsiteY13" fmla="*/ 3788566 h 4145014"/>
                <a:gd name="connsiteX14" fmla="*/ 2021677 w 2345901"/>
                <a:gd name="connsiteY14" fmla="*/ 3879052 h 4145014"/>
                <a:gd name="connsiteX15" fmla="*/ 1940714 w 2345901"/>
                <a:gd name="connsiteY15" fmla="*/ 4043358 h 4145014"/>
                <a:gd name="connsiteX16" fmla="*/ 1807364 w 2345901"/>
                <a:gd name="connsiteY16" fmla="*/ 4138607 h 4145014"/>
                <a:gd name="connsiteX17" fmla="*/ 1804983 w 2345901"/>
                <a:gd name="connsiteY17" fmla="*/ 4136225 h 4145014"/>
                <a:gd name="connsiteX0" fmla="*/ 0 w 2345901"/>
                <a:gd name="connsiteY0" fmla="*/ 0 h 4281482"/>
                <a:gd name="connsiteX1" fmla="*/ 226219 w 2345901"/>
                <a:gd name="connsiteY1" fmla="*/ 411956 h 4281482"/>
                <a:gd name="connsiteX2" fmla="*/ 573882 w 2345901"/>
                <a:gd name="connsiteY2" fmla="*/ 1023937 h 4281482"/>
                <a:gd name="connsiteX3" fmla="*/ 892970 w 2345901"/>
                <a:gd name="connsiteY3" fmla="*/ 1609725 h 4281482"/>
                <a:gd name="connsiteX4" fmla="*/ 1152525 w 2345901"/>
                <a:gd name="connsiteY4" fmla="*/ 2066924 h 4281482"/>
                <a:gd name="connsiteX5" fmla="*/ 1426369 w 2345901"/>
                <a:gd name="connsiteY5" fmla="*/ 2464594 h 4281482"/>
                <a:gd name="connsiteX6" fmla="*/ 1614488 w 2345901"/>
                <a:gd name="connsiteY6" fmla="*/ 2740817 h 4281482"/>
                <a:gd name="connsiteX7" fmla="*/ 2059781 w 2345901"/>
                <a:gd name="connsiteY7" fmla="*/ 2959891 h 4281482"/>
                <a:gd name="connsiteX8" fmla="*/ 2078829 w 2345901"/>
                <a:gd name="connsiteY8" fmla="*/ 3090859 h 4281482"/>
                <a:gd name="connsiteX9" fmla="*/ 2085971 w 2345901"/>
                <a:gd name="connsiteY9" fmla="*/ 3262310 h 4281482"/>
                <a:gd name="connsiteX10" fmla="*/ 2309808 w 2345901"/>
                <a:gd name="connsiteY10" fmla="*/ 3428997 h 4281482"/>
                <a:gd name="connsiteX11" fmla="*/ 2345527 w 2345901"/>
                <a:gd name="connsiteY11" fmla="*/ 3555203 h 4281482"/>
                <a:gd name="connsiteX12" fmla="*/ 2300286 w 2345901"/>
                <a:gd name="connsiteY12" fmla="*/ 3643310 h 4281482"/>
                <a:gd name="connsiteX13" fmla="*/ 2164552 w 2345901"/>
                <a:gd name="connsiteY13" fmla="*/ 3788566 h 4281482"/>
                <a:gd name="connsiteX14" fmla="*/ 2021677 w 2345901"/>
                <a:gd name="connsiteY14" fmla="*/ 3879052 h 4281482"/>
                <a:gd name="connsiteX15" fmla="*/ 1940714 w 2345901"/>
                <a:gd name="connsiteY15" fmla="*/ 4043358 h 4281482"/>
                <a:gd name="connsiteX16" fmla="*/ 1807364 w 2345901"/>
                <a:gd name="connsiteY16" fmla="*/ 4138607 h 4281482"/>
                <a:gd name="connsiteX17" fmla="*/ 1528758 w 2345901"/>
                <a:gd name="connsiteY17" fmla="*/ 4281481 h 4281482"/>
                <a:gd name="connsiteX0" fmla="*/ 0 w 2345901"/>
                <a:gd name="connsiteY0" fmla="*/ 0 h 4544825"/>
                <a:gd name="connsiteX1" fmla="*/ 226219 w 2345901"/>
                <a:gd name="connsiteY1" fmla="*/ 411956 h 4544825"/>
                <a:gd name="connsiteX2" fmla="*/ 573882 w 2345901"/>
                <a:gd name="connsiteY2" fmla="*/ 1023937 h 4544825"/>
                <a:gd name="connsiteX3" fmla="*/ 892970 w 2345901"/>
                <a:gd name="connsiteY3" fmla="*/ 1609725 h 4544825"/>
                <a:gd name="connsiteX4" fmla="*/ 1152525 w 2345901"/>
                <a:gd name="connsiteY4" fmla="*/ 2066924 h 4544825"/>
                <a:gd name="connsiteX5" fmla="*/ 1426369 w 2345901"/>
                <a:gd name="connsiteY5" fmla="*/ 2464594 h 4544825"/>
                <a:gd name="connsiteX6" fmla="*/ 1614488 w 2345901"/>
                <a:gd name="connsiteY6" fmla="*/ 2740817 h 4544825"/>
                <a:gd name="connsiteX7" fmla="*/ 2059781 w 2345901"/>
                <a:gd name="connsiteY7" fmla="*/ 2959891 h 4544825"/>
                <a:gd name="connsiteX8" fmla="*/ 2078829 w 2345901"/>
                <a:gd name="connsiteY8" fmla="*/ 3090859 h 4544825"/>
                <a:gd name="connsiteX9" fmla="*/ 2085971 w 2345901"/>
                <a:gd name="connsiteY9" fmla="*/ 3262310 h 4544825"/>
                <a:gd name="connsiteX10" fmla="*/ 2309808 w 2345901"/>
                <a:gd name="connsiteY10" fmla="*/ 3428997 h 4544825"/>
                <a:gd name="connsiteX11" fmla="*/ 2345527 w 2345901"/>
                <a:gd name="connsiteY11" fmla="*/ 3555203 h 4544825"/>
                <a:gd name="connsiteX12" fmla="*/ 2300286 w 2345901"/>
                <a:gd name="connsiteY12" fmla="*/ 3643310 h 4544825"/>
                <a:gd name="connsiteX13" fmla="*/ 2164552 w 2345901"/>
                <a:gd name="connsiteY13" fmla="*/ 3788566 h 4544825"/>
                <a:gd name="connsiteX14" fmla="*/ 2021677 w 2345901"/>
                <a:gd name="connsiteY14" fmla="*/ 3879052 h 4544825"/>
                <a:gd name="connsiteX15" fmla="*/ 1940714 w 2345901"/>
                <a:gd name="connsiteY15" fmla="*/ 4043358 h 4544825"/>
                <a:gd name="connsiteX16" fmla="*/ 1807364 w 2345901"/>
                <a:gd name="connsiteY16" fmla="*/ 4138607 h 4544825"/>
                <a:gd name="connsiteX17" fmla="*/ 1990720 w 2345901"/>
                <a:gd name="connsiteY17" fmla="*/ 4543418 h 4544825"/>
                <a:gd name="connsiteX18" fmla="*/ 1528758 w 2345901"/>
                <a:gd name="connsiteY18" fmla="*/ 4281481 h 4544825"/>
                <a:gd name="connsiteX0" fmla="*/ 0 w 2345901"/>
                <a:gd name="connsiteY0" fmla="*/ 0 h 4746835"/>
                <a:gd name="connsiteX1" fmla="*/ 226219 w 2345901"/>
                <a:gd name="connsiteY1" fmla="*/ 411956 h 4746835"/>
                <a:gd name="connsiteX2" fmla="*/ 573882 w 2345901"/>
                <a:gd name="connsiteY2" fmla="*/ 1023937 h 4746835"/>
                <a:gd name="connsiteX3" fmla="*/ 892970 w 2345901"/>
                <a:gd name="connsiteY3" fmla="*/ 1609725 h 4746835"/>
                <a:gd name="connsiteX4" fmla="*/ 1152525 w 2345901"/>
                <a:gd name="connsiteY4" fmla="*/ 2066924 h 4746835"/>
                <a:gd name="connsiteX5" fmla="*/ 1426369 w 2345901"/>
                <a:gd name="connsiteY5" fmla="*/ 2464594 h 4746835"/>
                <a:gd name="connsiteX6" fmla="*/ 1614488 w 2345901"/>
                <a:gd name="connsiteY6" fmla="*/ 2740817 h 4746835"/>
                <a:gd name="connsiteX7" fmla="*/ 2059781 w 2345901"/>
                <a:gd name="connsiteY7" fmla="*/ 2959891 h 4746835"/>
                <a:gd name="connsiteX8" fmla="*/ 2078829 w 2345901"/>
                <a:gd name="connsiteY8" fmla="*/ 3090859 h 4746835"/>
                <a:gd name="connsiteX9" fmla="*/ 2085971 w 2345901"/>
                <a:gd name="connsiteY9" fmla="*/ 3262310 h 4746835"/>
                <a:gd name="connsiteX10" fmla="*/ 2309808 w 2345901"/>
                <a:gd name="connsiteY10" fmla="*/ 3428997 h 4746835"/>
                <a:gd name="connsiteX11" fmla="*/ 2345527 w 2345901"/>
                <a:gd name="connsiteY11" fmla="*/ 3555203 h 4746835"/>
                <a:gd name="connsiteX12" fmla="*/ 2300286 w 2345901"/>
                <a:gd name="connsiteY12" fmla="*/ 3643310 h 4746835"/>
                <a:gd name="connsiteX13" fmla="*/ 2164552 w 2345901"/>
                <a:gd name="connsiteY13" fmla="*/ 3788566 h 4746835"/>
                <a:gd name="connsiteX14" fmla="*/ 2021677 w 2345901"/>
                <a:gd name="connsiteY14" fmla="*/ 3879052 h 4746835"/>
                <a:gd name="connsiteX15" fmla="*/ 1940714 w 2345901"/>
                <a:gd name="connsiteY15" fmla="*/ 4043358 h 4746835"/>
                <a:gd name="connsiteX16" fmla="*/ 1807364 w 2345901"/>
                <a:gd name="connsiteY16" fmla="*/ 4138607 h 4746835"/>
                <a:gd name="connsiteX17" fmla="*/ 1990720 w 2345901"/>
                <a:gd name="connsiteY17" fmla="*/ 4543418 h 4746835"/>
                <a:gd name="connsiteX18" fmla="*/ 2336002 w 2345901"/>
                <a:gd name="connsiteY18" fmla="*/ 4741062 h 4746835"/>
                <a:gd name="connsiteX19" fmla="*/ 1528758 w 2345901"/>
                <a:gd name="connsiteY19" fmla="*/ 4281481 h 4746835"/>
                <a:gd name="connsiteX0" fmla="*/ 0 w 2657471"/>
                <a:gd name="connsiteY0" fmla="*/ 0 h 5138731"/>
                <a:gd name="connsiteX1" fmla="*/ 226219 w 2657471"/>
                <a:gd name="connsiteY1" fmla="*/ 411956 h 5138731"/>
                <a:gd name="connsiteX2" fmla="*/ 573882 w 2657471"/>
                <a:gd name="connsiteY2" fmla="*/ 1023937 h 5138731"/>
                <a:gd name="connsiteX3" fmla="*/ 892970 w 2657471"/>
                <a:gd name="connsiteY3" fmla="*/ 1609725 h 5138731"/>
                <a:gd name="connsiteX4" fmla="*/ 1152525 w 2657471"/>
                <a:gd name="connsiteY4" fmla="*/ 2066924 h 5138731"/>
                <a:gd name="connsiteX5" fmla="*/ 1426369 w 2657471"/>
                <a:gd name="connsiteY5" fmla="*/ 2464594 h 5138731"/>
                <a:gd name="connsiteX6" fmla="*/ 1614488 w 2657471"/>
                <a:gd name="connsiteY6" fmla="*/ 2740817 h 5138731"/>
                <a:gd name="connsiteX7" fmla="*/ 2059781 w 2657471"/>
                <a:gd name="connsiteY7" fmla="*/ 2959891 h 5138731"/>
                <a:gd name="connsiteX8" fmla="*/ 2078829 w 2657471"/>
                <a:gd name="connsiteY8" fmla="*/ 3090859 h 5138731"/>
                <a:gd name="connsiteX9" fmla="*/ 2085971 w 2657471"/>
                <a:gd name="connsiteY9" fmla="*/ 3262310 h 5138731"/>
                <a:gd name="connsiteX10" fmla="*/ 2309808 w 2657471"/>
                <a:gd name="connsiteY10" fmla="*/ 3428997 h 5138731"/>
                <a:gd name="connsiteX11" fmla="*/ 2345527 w 2657471"/>
                <a:gd name="connsiteY11" fmla="*/ 3555203 h 5138731"/>
                <a:gd name="connsiteX12" fmla="*/ 2300286 w 2657471"/>
                <a:gd name="connsiteY12" fmla="*/ 3643310 h 5138731"/>
                <a:gd name="connsiteX13" fmla="*/ 2164552 w 2657471"/>
                <a:gd name="connsiteY13" fmla="*/ 3788566 h 5138731"/>
                <a:gd name="connsiteX14" fmla="*/ 2021677 w 2657471"/>
                <a:gd name="connsiteY14" fmla="*/ 3879052 h 5138731"/>
                <a:gd name="connsiteX15" fmla="*/ 1940714 w 2657471"/>
                <a:gd name="connsiteY15" fmla="*/ 4043358 h 5138731"/>
                <a:gd name="connsiteX16" fmla="*/ 1807364 w 2657471"/>
                <a:gd name="connsiteY16" fmla="*/ 4138607 h 5138731"/>
                <a:gd name="connsiteX17" fmla="*/ 1990720 w 2657471"/>
                <a:gd name="connsiteY17" fmla="*/ 4543418 h 5138731"/>
                <a:gd name="connsiteX18" fmla="*/ 2336002 w 2657471"/>
                <a:gd name="connsiteY18" fmla="*/ 4741062 h 5138731"/>
                <a:gd name="connsiteX19" fmla="*/ 2657471 w 2657471"/>
                <a:gd name="connsiteY19" fmla="*/ 5138731 h 5138731"/>
                <a:gd name="connsiteX0" fmla="*/ 0 w 2657471"/>
                <a:gd name="connsiteY0" fmla="*/ 0 h 5138731"/>
                <a:gd name="connsiteX1" fmla="*/ 226219 w 2657471"/>
                <a:gd name="connsiteY1" fmla="*/ 411956 h 5138731"/>
                <a:gd name="connsiteX2" fmla="*/ 573882 w 2657471"/>
                <a:gd name="connsiteY2" fmla="*/ 1023937 h 5138731"/>
                <a:gd name="connsiteX3" fmla="*/ 892970 w 2657471"/>
                <a:gd name="connsiteY3" fmla="*/ 1609725 h 5138731"/>
                <a:gd name="connsiteX4" fmla="*/ 1152525 w 2657471"/>
                <a:gd name="connsiteY4" fmla="*/ 2066924 h 5138731"/>
                <a:gd name="connsiteX5" fmla="*/ 1426369 w 2657471"/>
                <a:gd name="connsiteY5" fmla="*/ 2464594 h 5138731"/>
                <a:gd name="connsiteX6" fmla="*/ 1614488 w 2657471"/>
                <a:gd name="connsiteY6" fmla="*/ 2740817 h 5138731"/>
                <a:gd name="connsiteX7" fmla="*/ 2059781 w 2657471"/>
                <a:gd name="connsiteY7" fmla="*/ 2959891 h 5138731"/>
                <a:gd name="connsiteX8" fmla="*/ 2078829 w 2657471"/>
                <a:gd name="connsiteY8" fmla="*/ 3090859 h 5138731"/>
                <a:gd name="connsiteX9" fmla="*/ 2085971 w 2657471"/>
                <a:gd name="connsiteY9" fmla="*/ 3262310 h 5138731"/>
                <a:gd name="connsiteX10" fmla="*/ 2309808 w 2657471"/>
                <a:gd name="connsiteY10" fmla="*/ 3428997 h 5138731"/>
                <a:gd name="connsiteX11" fmla="*/ 2345527 w 2657471"/>
                <a:gd name="connsiteY11" fmla="*/ 3555203 h 5138731"/>
                <a:gd name="connsiteX12" fmla="*/ 2300286 w 2657471"/>
                <a:gd name="connsiteY12" fmla="*/ 3643310 h 5138731"/>
                <a:gd name="connsiteX13" fmla="*/ 2164552 w 2657471"/>
                <a:gd name="connsiteY13" fmla="*/ 3788566 h 5138731"/>
                <a:gd name="connsiteX14" fmla="*/ 2021677 w 2657471"/>
                <a:gd name="connsiteY14" fmla="*/ 3879052 h 5138731"/>
                <a:gd name="connsiteX15" fmla="*/ 1940714 w 2657471"/>
                <a:gd name="connsiteY15" fmla="*/ 4043358 h 5138731"/>
                <a:gd name="connsiteX16" fmla="*/ 1807364 w 2657471"/>
                <a:gd name="connsiteY16" fmla="*/ 4138607 h 5138731"/>
                <a:gd name="connsiteX17" fmla="*/ 1990720 w 2657471"/>
                <a:gd name="connsiteY17" fmla="*/ 4543418 h 5138731"/>
                <a:gd name="connsiteX18" fmla="*/ 2097877 w 2657471"/>
                <a:gd name="connsiteY18" fmla="*/ 4424355 h 5138731"/>
                <a:gd name="connsiteX19" fmla="*/ 2336002 w 2657471"/>
                <a:gd name="connsiteY19" fmla="*/ 4741062 h 5138731"/>
                <a:gd name="connsiteX20" fmla="*/ 2657471 w 2657471"/>
                <a:gd name="connsiteY20" fmla="*/ 5138731 h 5138731"/>
                <a:gd name="connsiteX0" fmla="*/ 0 w 2657471"/>
                <a:gd name="connsiteY0" fmla="*/ 0 h 5138731"/>
                <a:gd name="connsiteX1" fmla="*/ 226219 w 2657471"/>
                <a:gd name="connsiteY1" fmla="*/ 411956 h 5138731"/>
                <a:gd name="connsiteX2" fmla="*/ 573882 w 2657471"/>
                <a:gd name="connsiteY2" fmla="*/ 1023937 h 5138731"/>
                <a:gd name="connsiteX3" fmla="*/ 892970 w 2657471"/>
                <a:gd name="connsiteY3" fmla="*/ 1609725 h 5138731"/>
                <a:gd name="connsiteX4" fmla="*/ 1152525 w 2657471"/>
                <a:gd name="connsiteY4" fmla="*/ 2066924 h 5138731"/>
                <a:gd name="connsiteX5" fmla="*/ 1426369 w 2657471"/>
                <a:gd name="connsiteY5" fmla="*/ 2464594 h 5138731"/>
                <a:gd name="connsiteX6" fmla="*/ 1614488 w 2657471"/>
                <a:gd name="connsiteY6" fmla="*/ 2740817 h 5138731"/>
                <a:gd name="connsiteX7" fmla="*/ 2059781 w 2657471"/>
                <a:gd name="connsiteY7" fmla="*/ 2959891 h 5138731"/>
                <a:gd name="connsiteX8" fmla="*/ 2078829 w 2657471"/>
                <a:gd name="connsiteY8" fmla="*/ 3090859 h 5138731"/>
                <a:gd name="connsiteX9" fmla="*/ 2085971 w 2657471"/>
                <a:gd name="connsiteY9" fmla="*/ 3262310 h 5138731"/>
                <a:gd name="connsiteX10" fmla="*/ 2309808 w 2657471"/>
                <a:gd name="connsiteY10" fmla="*/ 3428997 h 5138731"/>
                <a:gd name="connsiteX11" fmla="*/ 2345527 w 2657471"/>
                <a:gd name="connsiteY11" fmla="*/ 3555203 h 5138731"/>
                <a:gd name="connsiteX12" fmla="*/ 2300286 w 2657471"/>
                <a:gd name="connsiteY12" fmla="*/ 3643310 h 5138731"/>
                <a:gd name="connsiteX13" fmla="*/ 2164552 w 2657471"/>
                <a:gd name="connsiteY13" fmla="*/ 3788566 h 5138731"/>
                <a:gd name="connsiteX14" fmla="*/ 2021677 w 2657471"/>
                <a:gd name="connsiteY14" fmla="*/ 3879052 h 5138731"/>
                <a:gd name="connsiteX15" fmla="*/ 1940714 w 2657471"/>
                <a:gd name="connsiteY15" fmla="*/ 4043358 h 5138731"/>
                <a:gd name="connsiteX16" fmla="*/ 1807364 w 2657471"/>
                <a:gd name="connsiteY16" fmla="*/ 4138607 h 5138731"/>
                <a:gd name="connsiteX17" fmla="*/ 2097877 w 2657471"/>
                <a:gd name="connsiteY17" fmla="*/ 4424355 h 5138731"/>
                <a:gd name="connsiteX18" fmla="*/ 2336002 w 2657471"/>
                <a:gd name="connsiteY18" fmla="*/ 4741062 h 5138731"/>
                <a:gd name="connsiteX19" fmla="*/ 2657471 w 2657471"/>
                <a:gd name="connsiteY19" fmla="*/ 5138731 h 5138731"/>
                <a:gd name="connsiteX0" fmla="*/ 0 w 2657471"/>
                <a:gd name="connsiteY0" fmla="*/ 0 h 5138731"/>
                <a:gd name="connsiteX1" fmla="*/ 226219 w 2657471"/>
                <a:gd name="connsiteY1" fmla="*/ 411956 h 5138731"/>
                <a:gd name="connsiteX2" fmla="*/ 573882 w 2657471"/>
                <a:gd name="connsiteY2" fmla="*/ 1023937 h 5138731"/>
                <a:gd name="connsiteX3" fmla="*/ 892970 w 2657471"/>
                <a:gd name="connsiteY3" fmla="*/ 1609725 h 5138731"/>
                <a:gd name="connsiteX4" fmla="*/ 1152525 w 2657471"/>
                <a:gd name="connsiteY4" fmla="*/ 2066924 h 5138731"/>
                <a:gd name="connsiteX5" fmla="*/ 1426369 w 2657471"/>
                <a:gd name="connsiteY5" fmla="*/ 2464594 h 5138731"/>
                <a:gd name="connsiteX6" fmla="*/ 1614488 w 2657471"/>
                <a:gd name="connsiteY6" fmla="*/ 2740817 h 5138731"/>
                <a:gd name="connsiteX7" fmla="*/ 2059781 w 2657471"/>
                <a:gd name="connsiteY7" fmla="*/ 2959891 h 5138731"/>
                <a:gd name="connsiteX8" fmla="*/ 2078829 w 2657471"/>
                <a:gd name="connsiteY8" fmla="*/ 3090859 h 5138731"/>
                <a:gd name="connsiteX9" fmla="*/ 2085971 w 2657471"/>
                <a:gd name="connsiteY9" fmla="*/ 3262310 h 5138731"/>
                <a:gd name="connsiteX10" fmla="*/ 2309808 w 2657471"/>
                <a:gd name="connsiteY10" fmla="*/ 3428997 h 5138731"/>
                <a:gd name="connsiteX11" fmla="*/ 2345527 w 2657471"/>
                <a:gd name="connsiteY11" fmla="*/ 3555203 h 5138731"/>
                <a:gd name="connsiteX12" fmla="*/ 2300286 w 2657471"/>
                <a:gd name="connsiteY12" fmla="*/ 3643310 h 5138731"/>
                <a:gd name="connsiteX13" fmla="*/ 2164552 w 2657471"/>
                <a:gd name="connsiteY13" fmla="*/ 3788566 h 5138731"/>
                <a:gd name="connsiteX14" fmla="*/ 2021677 w 2657471"/>
                <a:gd name="connsiteY14" fmla="*/ 3879052 h 5138731"/>
                <a:gd name="connsiteX15" fmla="*/ 1940714 w 2657471"/>
                <a:gd name="connsiteY15" fmla="*/ 4043358 h 5138731"/>
                <a:gd name="connsiteX16" fmla="*/ 1807364 w 2657471"/>
                <a:gd name="connsiteY16" fmla="*/ 4138607 h 5138731"/>
                <a:gd name="connsiteX17" fmla="*/ 1871658 w 2657471"/>
                <a:gd name="connsiteY17" fmla="*/ 4310055 h 5138731"/>
                <a:gd name="connsiteX18" fmla="*/ 2097877 w 2657471"/>
                <a:gd name="connsiteY18" fmla="*/ 4424355 h 5138731"/>
                <a:gd name="connsiteX19" fmla="*/ 2336002 w 2657471"/>
                <a:gd name="connsiteY19" fmla="*/ 4741062 h 5138731"/>
                <a:gd name="connsiteX20" fmla="*/ 2657471 w 2657471"/>
                <a:gd name="connsiteY20" fmla="*/ 5138731 h 5138731"/>
                <a:gd name="connsiteX0" fmla="*/ 0 w 2657471"/>
                <a:gd name="connsiteY0" fmla="*/ 0 h 5138731"/>
                <a:gd name="connsiteX1" fmla="*/ 226219 w 2657471"/>
                <a:gd name="connsiteY1" fmla="*/ 411956 h 5138731"/>
                <a:gd name="connsiteX2" fmla="*/ 573882 w 2657471"/>
                <a:gd name="connsiteY2" fmla="*/ 1023937 h 5138731"/>
                <a:gd name="connsiteX3" fmla="*/ 892970 w 2657471"/>
                <a:gd name="connsiteY3" fmla="*/ 1609725 h 5138731"/>
                <a:gd name="connsiteX4" fmla="*/ 1152525 w 2657471"/>
                <a:gd name="connsiteY4" fmla="*/ 2066924 h 5138731"/>
                <a:gd name="connsiteX5" fmla="*/ 1426369 w 2657471"/>
                <a:gd name="connsiteY5" fmla="*/ 2464594 h 5138731"/>
                <a:gd name="connsiteX6" fmla="*/ 1614488 w 2657471"/>
                <a:gd name="connsiteY6" fmla="*/ 2740817 h 5138731"/>
                <a:gd name="connsiteX7" fmla="*/ 2059781 w 2657471"/>
                <a:gd name="connsiteY7" fmla="*/ 2959891 h 5138731"/>
                <a:gd name="connsiteX8" fmla="*/ 2078829 w 2657471"/>
                <a:gd name="connsiteY8" fmla="*/ 3090859 h 5138731"/>
                <a:gd name="connsiteX9" fmla="*/ 2085971 w 2657471"/>
                <a:gd name="connsiteY9" fmla="*/ 3262310 h 5138731"/>
                <a:gd name="connsiteX10" fmla="*/ 2309808 w 2657471"/>
                <a:gd name="connsiteY10" fmla="*/ 3428997 h 5138731"/>
                <a:gd name="connsiteX11" fmla="*/ 2345527 w 2657471"/>
                <a:gd name="connsiteY11" fmla="*/ 3555203 h 5138731"/>
                <a:gd name="connsiteX12" fmla="*/ 2300286 w 2657471"/>
                <a:gd name="connsiteY12" fmla="*/ 3643310 h 5138731"/>
                <a:gd name="connsiteX13" fmla="*/ 2164552 w 2657471"/>
                <a:gd name="connsiteY13" fmla="*/ 3788566 h 5138731"/>
                <a:gd name="connsiteX14" fmla="*/ 2021677 w 2657471"/>
                <a:gd name="connsiteY14" fmla="*/ 3879052 h 5138731"/>
                <a:gd name="connsiteX15" fmla="*/ 1940714 w 2657471"/>
                <a:gd name="connsiteY15" fmla="*/ 4043358 h 5138731"/>
                <a:gd name="connsiteX16" fmla="*/ 1862133 w 2657471"/>
                <a:gd name="connsiteY16" fmla="*/ 4098124 h 5138731"/>
                <a:gd name="connsiteX17" fmla="*/ 1807364 w 2657471"/>
                <a:gd name="connsiteY17" fmla="*/ 4138607 h 5138731"/>
                <a:gd name="connsiteX18" fmla="*/ 1871658 w 2657471"/>
                <a:gd name="connsiteY18" fmla="*/ 4310055 h 5138731"/>
                <a:gd name="connsiteX19" fmla="*/ 2097877 w 2657471"/>
                <a:gd name="connsiteY19" fmla="*/ 4424355 h 5138731"/>
                <a:gd name="connsiteX20" fmla="*/ 2336002 w 2657471"/>
                <a:gd name="connsiteY20" fmla="*/ 4741062 h 5138731"/>
                <a:gd name="connsiteX21" fmla="*/ 2657471 w 2657471"/>
                <a:gd name="connsiteY21" fmla="*/ 5138731 h 5138731"/>
                <a:gd name="connsiteX0" fmla="*/ 0 w 2657471"/>
                <a:gd name="connsiteY0" fmla="*/ 0 h 5138731"/>
                <a:gd name="connsiteX1" fmla="*/ 226219 w 2657471"/>
                <a:gd name="connsiteY1" fmla="*/ 411956 h 5138731"/>
                <a:gd name="connsiteX2" fmla="*/ 573882 w 2657471"/>
                <a:gd name="connsiteY2" fmla="*/ 1023937 h 5138731"/>
                <a:gd name="connsiteX3" fmla="*/ 892970 w 2657471"/>
                <a:gd name="connsiteY3" fmla="*/ 1609725 h 5138731"/>
                <a:gd name="connsiteX4" fmla="*/ 1152525 w 2657471"/>
                <a:gd name="connsiteY4" fmla="*/ 2066924 h 5138731"/>
                <a:gd name="connsiteX5" fmla="*/ 1426369 w 2657471"/>
                <a:gd name="connsiteY5" fmla="*/ 2464594 h 5138731"/>
                <a:gd name="connsiteX6" fmla="*/ 1614488 w 2657471"/>
                <a:gd name="connsiteY6" fmla="*/ 2740817 h 5138731"/>
                <a:gd name="connsiteX7" fmla="*/ 2059781 w 2657471"/>
                <a:gd name="connsiteY7" fmla="*/ 2959891 h 5138731"/>
                <a:gd name="connsiteX8" fmla="*/ 2078829 w 2657471"/>
                <a:gd name="connsiteY8" fmla="*/ 3090859 h 5138731"/>
                <a:gd name="connsiteX9" fmla="*/ 2085971 w 2657471"/>
                <a:gd name="connsiteY9" fmla="*/ 3262310 h 5138731"/>
                <a:gd name="connsiteX10" fmla="*/ 2309808 w 2657471"/>
                <a:gd name="connsiteY10" fmla="*/ 3428997 h 5138731"/>
                <a:gd name="connsiteX11" fmla="*/ 2345527 w 2657471"/>
                <a:gd name="connsiteY11" fmla="*/ 3555203 h 5138731"/>
                <a:gd name="connsiteX12" fmla="*/ 2300286 w 2657471"/>
                <a:gd name="connsiteY12" fmla="*/ 3643310 h 5138731"/>
                <a:gd name="connsiteX13" fmla="*/ 2164552 w 2657471"/>
                <a:gd name="connsiteY13" fmla="*/ 3788566 h 5138731"/>
                <a:gd name="connsiteX14" fmla="*/ 2021677 w 2657471"/>
                <a:gd name="connsiteY14" fmla="*/ 3879052 h 5138731"/>
                <a:gd name="connsiteX15" fmla="*/ 1940714 w 2657471"/>
                <a:gd name="connsiteY15" fmla="*/ 4043358 h 5138731"/>
                <a:gd name="connsiteX16" fmla="*/ 1862133 w 2657471"/>
                <a:gd name="connsiteY16" fmla="*/ 4098124 h 5138731"/>
                <a:gd name="connsiteX17" fmla="*/ 1809745 w 2657471"/>
                <a:gd name="connsiteY17" fmla="*/ 4164801 h 5138731"/>
                <a:gd name="connsiteX18" fmla="*/ 1871658 w 2657471"/>
                <a:gd name="connsiteY18" fmla="*/ 4310055 h 5138731"/>
                <a:gd name="connsiteX19" fmla="*/ 2097877 w 2657471"/>
                <a:gd name="connsiteY19" fmla="*/ 4424355 h 5138731"/>
                <a:gd name="connsiteX20" fmla="*/ 2336002 w 2657471"/>
                <a:gd name="connsiteY20" fmla="*/ 4741062 h 5138731"/>
                <a:gd name="connsiteX21" fmla="*/ 2657471 w 2657471"/>
                <a:gd name="connsiteY21" fmla="*/ 5138731 h 5138731"/>
                <a:gd name="connsiteX0" fmla="*/ 0 w 2657471"/>
                <a:gd name="connsiteY0" fmla="*/ 0 h 5138731"/>
                <a:gd name="connsiteX1" fmla="*/ 226219 w 2657471"/>
                <a:gd name="connsiteY1" fmla="*/ 411956 h 5138731"/>
                <a:gd name="connsiteX2" fmla="*/ 573882 w 2657471"/>
                <a:gd name="connsiteY2" fmla="*/ 1023937 h 5138731"/>
                <a:gd name="connsiteX3" fmla="*/ 892970 w 2657471"/>
                <a:gd name="connsiteY3" fmla="*/ 1609725 h 5138731"/>
                <a:gd name="connsiteX4" fmla="*/ 1152525 w 2657471"/>
                <a:gd name="connsiteY4" fmla="*/ 2066924 h 5138731"/>
                <a:gd name="connsiteX5" fmla="*/ 1426369 w 2657471"/>
                <a:gd name="connsiteY5" fmla="*/ 2464594 h 5138731"/>
                <a:gd name="connsiteX6" fmla="*/ 1614488 w 2657471"/>
                <a:gd name="connsiteY6" fmla="*/ 2740817 h 5138731"/>
                <a:gd name="connsiteX7" fmla="*/ 2059781 w 2657471"/>
                <a:gd name="connsiteY7" fmla="*/ 2959891 h 5138731"/>
                <a:gd name="connsiteX8" fmla="*/ 2078829 w 2657471"/>
                <a:gd name="connsiteY8" fmla="*/ 3090859 h 5138731"/>
                <a:gd name="connsiteX9" fmla="*/ 2085971 w 2657471"/>
                <a:gd name="connsiteY9" fmla="*/ 3262310 h 5138731"/>
                <a:gd name="connsiteX10" fmla="*/ 2309808 w 2657471"/>
                <a:gd name="connsiteY10" fmla="*/ 3428997 h 5138731"/>
                <a:gd name="connsiteX11" fmla="*/ 2345527 w 2657471"/>
                <a:gd name="connsiteY11" fmla="*/ 3555203 h 5138731"/>
                <a:gd name="connsiteX12" fmla="*/ 2300286 w 2657471"/>
                <a:gd name="connsiteY12" fmla="*/ 3643310 h 5138731"/>
                <a:gd name="connsiteX13" fmla="*/ 2164552 w 2657471"/>
                <a:gd name="connsiteY13" fmla="*/ 3788566 h 5138731"/>
                <a:gd name="connsiteX14" fmla="*/ 2021677 w 2657471"/>
                <a:gd name="connsiteY14" fmla="*/ 3879052 h 5138731"/>
                <a:gd name="connsiteX15" fmla="*/ 1940714 w 2657471"/>
                <a:gd name="connsiteY15" fmla="*/ 4043358 h 5138731"/>
                <a:gd name="connsiteX16" fmla="*/ 1862133 w 2657471"/>
                <a:gd name="connsiteY16" fmla="*/ 4098124 h 5138731"/>
                <a:gd name="connsiteX17" fmla="*/ 1809745 w 2657471"/>
                <a:gd name="connsiteY17" fmla="*/ 4164801 h 5138731"/>
                <a:gd name="connsiteX18" fmla="*/ 1871658 w 2657471"/>
                <a:gd name="connsiteY18" fmla="*/ 4310055 h 5138731"/>
                <a:gd name="connsiteX19" fmla="*/ 2097877 w 2657471"/>
                <a:gd name="connsiteY19" fmla="*/ 4424355 h 5138731"/>
                <a:gd name="connsiteX20" fmla="*/ 2336002 w 2657471"/>
                <a:gd name="connsiteY20" fmla="*/ 4741062 h 5138731"/>
                <a:gd name="connsiteX21" fmla="*/ 2440777 w 2657471"/>
                <a:gd name="connsiteY21" fmla="*/ 4929180 h 5138731"/>
                <a:gd name="connsiteX22" fmla="*/ 2657471 w 2657471"/>
                <a:gd name="connsiteY22" fmla="*/ 5138731 h 5138731"/>
                <a:gd name="connsiteX0" fmla="*/ 0 w 2657471"/>
                <a:gd name="connsiteY0" fmla="*/ 0 h 5138731"/>
                <a:gd name="connsiteX1" fmla="*/ 226219 w 2657471"/>
                <a:gd name="connsiteY1" fmla="*/ 411956 h 5138731"/>
                <a:gd name="connsiteX2" fmla="*/ 573882 w 2657471"/>
                <a:gd name="connsiteY2" fmla="*/ 1023937 h 5138731"/>
                <a:gd name="connsiteX3" fmla="*/ 892970 w 2657471"/>
                <a:gd name="connsiteY3" fmla="*/ 1609725 h 5138731"/>
                <a:gd name="connsiteX4" fmla="*/ 1152525 w 2657471"/>
                <a:gd name="connsiteY4" fmla="*/ 2066924 h 5138731"/>
                <a:gd name="connsiteX5" fmla="*/ 1426369 w 2657471"/>
                <a:gd name="connsiteY5" fmla="*/ 2464594 h 5138731"/>
                <a:gd name="connsiteX6" fmla="*/ 1614488 w 2657471"/>
                <a:gd name="connsiteY6" fmla="*/ 2740817 h 5138731"/>
                <a:gd name="connsiteX7" fmla="*/ 2059781 w 2657471"/>
                <a:gd name="connsiteY7" fmla="*/ 2959891 h 5138731"/>
                <a:gd name="connsiteX8" fmla="*/ 2078829 w 2657471"/>
                <a:gd name="connsiteY8" fmla="*/ 3090859 h 5138731"/>
                <a:gd name="connsiteX9" fmla="*/ 2085971 w 2657471"/>
                <a:gd name="connsiteY9" fmla="*/ 3262310 h 5138731"/>
                <a:gd name="connsiteX10" fmla="*/ 2309808 w 2657471"/>
                <a:gd name="connsiteY10" fmla="*/ 3428997 h 5138731"/>
                <a:gd name="connsiteX11" fmla="*/ 2345527 w 2657471"/>
                <a:gd name="connsiteY11" fmla="*/ 3555203 h 5138731"/>
                <a:gd name="connsiteX12" fmla="*/ 2300286 w 2657471"/>
                <a:gd name="connsiteY12" fmla="*/ 3643310 h 5138731"/>
                <a:gd name="connsiteX13" fmla="*/ 2164552 w 2657471"/>
                <a:gd name="connsiteY13" fmla="*/ 3788566 h 5138731"/>
                <a:gd name="connsiteX14" fmla="*/ 2021677 w 2657471"/>
                <a:gd name="connsiteY14" fmla="*/ 3879052 h 5138731"/>
                <a:gd name="connsiteX15" fmla="*/ 1940714 w 2657471"/>
                <a:gd name="connsiteY15" fmla="*/ 4043358 h 5138731"/>
                <a:gd name="connsiteX16" fmla="*/ 1862133 w 2657471"/>
                <a:gd name="connsiteY16" fmla="*/ 4098124 h 5138731"/>
                <a:gd name="connsiteX17" fmla="*/ 1809745 w 2657471"/>
                <a:gd name="connsiteY17" fmla="*/ 4164801 h 5138731"/>
                <a:gd name="connsiteX18" fmla="*/ 1871658 w 2657471"/>
                <a:gd name="connsiteY18" fmla="*/ 4310055 h 5138731"/>
                <a:gd name="connsiteX19" fmla="*/ 2097877 w 2657471"/>
                <a:gd name="connsiteY19" fmla="*/ 4424355 h 5138731"/>
                <a:gd name="connsiteX20" fmla="*/ 2347908 w 2657471"/>
                <a:gd name="connsiteY20" fmla="*/ 4764874 h 5138731"/>
                <a:gd name="connsiteX21" fmla="*/ 2440777 w 2657471"/>
                <a:gd name="connsiteY21" fmla="*/ 4929180 h 5138731"/>
                <a:gd name="connsiteX22" fmla="*/ 2657471 w 2657471"/>
                <a:gd name="connsiteY22" fmla="*/ 5138731 h 5138731"/>
                <a:gd name="connsiteX0" fmla="*/ 0 w 2657471"/>
                <a:gd name="connsiteY0" fmla="*/ 0 h 5138731"/>
                <a:gd name="connsiteX1" fmla="*/ 226219 w 2657471"/>
                <a:gd name="connsiteY1" fmla="*/ 411956 h 5138731"/>
                <a:gd name="connsiteX2" fmla="*/ 573882 w 2657471"/>
                <a:gd name="connsiteY2" fmla="*/ 1023937 h 5138731"/>
                <a:gd name="connsiteX3" fmla="*/ 892970 w 2657471"/>
                <a:gd name="connsiteY3" fmla="*/ 1609725 h 5138731"/>
                <a:gd name="connsiteX4" fmla="*/ 1152525 w 2657471"/>
                <a:gd name="connsiteY4" fmla="*/ 2066924 h 5138731"/>
                <a:gd name="connsiteX5" fmla="*/ 1426369 w 2657471"/>
                <a:gd name="connsiteY5" fmla="*/ 2464594 h 5138731"/>
                <a:gd name="connsiteX6" fmla="*/ 1614488 w 2657471"/>
                <a:gd name="connsiteY6" fmla="*/ 2740817 h 5138731"/>
                <a:gd name="connsiteX7" fmla="*/ 2059781 w 2657471"/>
                <a:gd name="connsiteY7" fmla="*/ 2959891 h 5138731"/>
                <a:gd name="connsiteX8" fmla="*/ 2078829 w 2657471"/>
                <a:gd name="connsiteY8" fmla="*/ 3090859 h 5138731"/>
                <a:gd name="connsiteX9" fmla="*/ 2085971 w 2657471"/>
                <a:gd name="connsiteY9" fmla="*/ 3262310 h 5138731"/>
                <a:gd name="connsiteX10" fmla="*/ 2309808 w 2657471"/>
                <a:gd name="connsiteY10" fmla="*/ 3428997 h 5138731"/>
                <a:gd name="connsiteX11" fmla="*/ 2345527 w 2657471"/>
                <a:gd name="connsiteY11" fmla="*/ 3555203 h 5138731"/>
                <a:gd name="connsiteX12" fmla="*/ 2300286 w 2657471"/>
                <a:gd name="connsiteY12" fmla="*/ 3643310 h 5138731"/>
                <a:gd name="connsiteX13" fmla="*/ 2164552 w 2657471"/>
                <a:gd name="connsiteY13" fmla="*/ 3788566 h 5138731"/>
                <a:gd name="connsiteX14" fmla="*/ 2021677 w 2657471"/>
                <a:gd name="connsiteY14" fmla="*/ 3879052 h 5138731"/>
                <a:gd name="connsiteX15" fmla="*/ 1940714 w 2657471"/>
                <a:gd name="connsiteY15" fmla="*/ 4043358 h 5138731"/>
                <a:gd name="connsiteX16" fmla="*/ 1862133 w 2657471"/>
                <a:gd name="connsiteY16" fmla="*/ 4098124 h 5138731"/>
                <a:gd name="connsiteX17" fmla="*/ 1809745 w 2657471"/>
                <a:gd name="connsiteY17" fmla="*/ 4164801 h 5138731"/>
                <a:gd name="connsiteX18" fmla="*/ 1871658 w 2657471"/>
                <a:gd name="connsiteY18" fmla="*/ 4310055 h 5138731"/>
                <a:gd name="connsiteX19" fmla="*/ 2097877 w 2657471"/>
                <a:gd name="connsiteY19" fmla="*/ 4424355 h 5138731"/>
                <a:gd name="connsiteX20" fmla="*/ 2347908 w 2657471"/>
                <a:gd name="connsiteY20" fmla="*/ 4764874 h 5138731"/>
                <a:gd name="connsiteX21" fmla="*/ 2440777 w 2657471"/>
                <a:gd name="connsiteY21" fmla="*/ 4929180 h 5138731"/>
                <a:gd name="connsiteX22" fmla="*/ 2657471 w 2657471"/>
                <a:gd name="connsiteY22" fmla="*/ 5138731 h 5138731"/>
                <a:gd name="connsiteX0" fmla="*/ 0 w 2673521"/>
                <a:gd name="connsiteY0" fmla="*/ 0 h 5152951"/>
                <a:gd name="connsiteX1" fmla="*/ 226219 w 2673521"/>
                <a:gd name="connsiteY1" fmla="*/ 411956 h 5152951"/>
                <a:gd name="connsiteX2" fmla="*/ 573882 w 2673521"/>
                <a:gd name="connsiteY2" fmla="*/ 1023937 h 5152951"/>
                <a:gd name="connsiteX3" fmla="*/ 892970 w 2673521"/>
                <a:gd name="connsiteY3" fmla="*/ 1609725 h 5152951"/>
                <a:gd name="connsiteX4" fmla="*/ 1152525 w 2673521"/>
                <a:gd name="connsiteY4" fmla="*/ 2066924 h 5152951"/>
                <a:gd name="connsiteX5" fmla="*/ 1426369 w 2673521"/>
                <a:gd name="connsiteY5" fmla="*/ 2464594 h 5152951"/>
                <a:gd name="connsiteX6" fmla="*/ 1614488 w 2673521"/>
                <a:gd name="connsiteY6" fmla="*/ 2740817 h 5152951"/>
                <a:gd name="connsiteX7" fmla="*/ 2059781 w 2673521"/>
                <a:gd name="connsiteY7" fmla="*/ 2959891 h 5152951"/>
                <a:gd name="connsiteX8" fmla="*/ 2078829 w 2673521"/>
                <a:gd name="connsiteY8" fmla="*/ 3090859 h 5152951"/>
                <a:gd name="connsiteX9" fmla="*/ 2085971 w 2673521"/>
                <a:gd name="connsiteY9" fmla="*/ 3262310 h 5152951"/>
                <a:gd name="connsiteX10" fmla="*/ 2309808 w 2673521"/>
                <a:gd name="connsiteY10" fmla="*/ 3428997 h 5152951"/>
                <a:gd name="connsiteX11" fmla="*/ 2345527 w 2673521"/>
                <a:gd name="connsiteY11" fmla="*/ 3555203 h 5152951"/>
                <a:gd name="connsiteX12" fmla="*/ 2300286 w 2673521"/>
                <a:gd name="connsiteY12" fmla="*/ 3643310 h 5152951"/>
                <a:gd name="connsiteX13" fmla="*/ 2164552 w 2673521"/>
                <a:gd name="connsiteY13" fmla="*/ 3788566 h 5152951"/>
                <a:gd name="connsiteX14" fmla="*/ 2021677 w 2673521"/>
                <a:gd name="connsiteY14" fmla="*/ 3879052 h 5152951"/>
                <a:gd name="connsiteX15" fmla="*/ 1940714 w 2673521"/>
                <a:gd name="connsiteY15" fmla="*/ 4043358 h 5152951"/>
                <a:gd name="connsiteX16" fmla="*/ 1862133 w 2673521"/>
                <a:gd name="connsiteY16" fmla="*/ 4098124 h 5152951"/>
                <a:gd name="connsiteX17" fmla="*/ 1809745 w 2673521"/>
                <a:gd name="connsiteY17" fmla="*/ 4164801 h 5152951"/>
                <a:gd name="connsiteX18" fmla="*/ 1871658 w 2673521"/>
                <a:gd name="connsiteY18" fmla="*/ 4310055 h 5152951"/>
                <a:gd name="connsiteX19" fmla="*/ 2097877 w 2673521"/>
                <a:gd name="connsiteY19" fmla="*/ 4424355 h 5152951"/>
                <a:gd name="connsiteX20" fmla="*/ 2347908 w 2673521"/>
                <a:gd name="connsiteY20" fmla="*/ 4764874 h 5152951"/>
                <a:gd name="connsiteX21" fmla="*/ 2440777 w 2673521"/>
                <a:gd name="connsiteY21" fmla="*/ 4929180 h 5152951"/>
                <a:gd name="connsiteX22" fmla="*/ 2657471 w 2673521"/>
                <a:gd name="connsiteY22" fmla="*/ 5138731 h 5152951"/>
                <a:gd name="connsiteX23" fmla="*/ 2657470 w 2673521"/>
                <a:gd name="connsiteY23" fmla="*/ 5133968 h 5152951"/>
                <a:gd name="connsiteX0" fmla="*/ 0 w 2678295"/>
                <a:gd name="connsiteY0" fmla="*/ 0 h 5312567"/>
                <a:gd name="connsiteX1" fmla="*/ 226219 w 2678295"/>
                <a:gd name="connsiteY1" fmla="*/ 411956 h 5312567"/>
                <a:gd name="connsiteX2" fmla="*/ 573882 w 2678295"/>
                <a:gd name="connsiteY2" fmla="*/ 1023937 h 5312567"/>
                <a:gd name="connsiteX3" fmla="*/ 892970 w 2678295"/>
                <a:gd name="connsiteY3" fmla="*/ 1609725 h 5312567"/>
                <a:gd name="connsiteX4" fmla="*/ 1152525 w 2678295"/>
                <a:gd name="connsiteY4" fmla="*/ 2066924 h 5312567"/>
                <a:gd name="connsiteX5" fmla="*/ 1426369 w 2678295"/>
                <a:gd name="connsiteY5" fmla="*/ 2464594 h 5312567"/>
                <a:gd name="connsiteX6" fmla="*/ 1614488 w 2678295"/>
                <a:gd name="connsiteY6" fmla="*/ 2740817 h 5312567"/>
                <a:gd name="connsiteX7" fmla="*/ 2059781 w 2678295"/>
                <a:gd name="connsiteY7" fmla="*/ 2959891 h 5312567"/>
                <a:gd name="connsiteX8" fmla="*/ 2078829 w 2678295"/>
                <a:gd name="connsiteY8" fmla="*/ 3090859 h 5312567"/>
                <a:gd name="connsiteX9" fmla="*/ 2085971 w 2678295"/>
                <a:gd name="connsiteY9" fmla="*/ 3262310 h 5312567"/>
                <a:gd name="connsiteX10" fmla="*/ 2309808 w 2678295"/>
                <a:gd name="connsiteY10" fmla="*/ 3428997 h 5312567"/>
                <a:gd name="connsiteX11" fmla="*/ 2345527 w 2678295"/>
                <a:gd name="connsiteY11" fmla="*/ 3555203 h 5312567"/>
                <a:gd name="connsiteX12" fmla="*/ 2300286 w 2678295"/>
                <a:gd name="connsiteY12" fmla="*/ 3643310 h 5312567"/>
                <a:gd name="connsiteX13" fmla="*/ 2164552 w 2678295"/>
                <a:gd name="connsiteY13" fmla="*/ 3788566 h 5312567"/>
                <a:gd name="connsiteX14" fmla="*/ 2021677 w 2678295"/>
                <a:gd name="connsiteY14" fmla="*/ 3879052 h 5312567"/>
                <a:gd name="connsiteX15" fmla="*/ 1940714 w 2678295"/>
                <a:gd name="connsiteY15" fmla="*/ 4043358 h 5312567"/>
                <a:gd name="connsiteX16" fmla="*/ 1862133 w 2678295"/>
                <a:gd name="connsiteY16" fmla="*/ 4098124 h 5312567"/>
                <a:gd name="connsiteX17" fmla="*/ 1809745 w 2678295"/>
                <a:gd name="connsiteY17" fmla="*/ 4164801 h 5312567"/>
                <a:gd name="connsiteX18" fmla="*/ 1871658 w 2678295"/>
                <a:gd name="connsiteY18" fmla="*/ 4310055 h 5312567"/>
                <a:gd name="connsiteX19" fmla="*/ 2097877 w 2678295"/>
                <a:gd name="connsiteY19" fmla="*/ 4424355 h 5312567"/>
                <a:gd name="connsiteX20" fmla="*/ 2347908 w 2678295"/>
                <a:gd name="connsiteY20" fmla="*/ 4764874 h 5312567"/>
                <a:gd name="connsiteX21" fmla="*/ 2440777 w 2678295"/>
                <a:gd name="connsiteY21" fmla="*/ 4929180 h 5312567"/>
                <a:gd name="connsiteX22" fmla="*/ 2657471 w 2678295"/>
                <a:gd name="connsiteY22" fmla="*/ 5138731 h 5312567"/>
                <a:gd name="connsiteX23" fmla="*/ 2671758 w 2678295"/>
                <a:gd name="connsiteY23" fmla="*/ 5312562 h 5312567"/>
                <a:gd name="connsiteX0" fmla="*/ 0 w 2678295"/>
                <a:gd name="connsiteY0" fmla="*/ 0 h 5327692"/>
                <a:gd name="connsiteX1" fmla="*/ 226219 w 2678295"/>
                <a:gd name="connsiteY1" fmla="*/ 411956 h 5327692"/>
                <a:gd name="connsiteX2" fmla="*/ 573882 w 2678295"/>
                <a:gd name="connsiteY2" fmla="*/ 1023937 h 5327692"/>
                <a:gd name="connsiteX3" fmla="*/ 892970 w 2678295"/>
                <a:gd name="connsiteY3" fmla="*/ 1609725 h 5327692"/>
                <a:gd name="connsiteX4" fmla="*/ 1152525 w 2678295"/>
                <a:gd name="connsiteY4" fmla="*/ 2066924 h 5327692"/>
                <a:gd name="connsiteX5" fmla="*/ 1426369 w 2678295"/>
                <a:gd name="connsiteY5" fmla="*/ 2464594 h 5327692"/>
                <a:gd name="connsiteX6" fmla="*/ 1614488 w 2678295"/>
                <a:gd name="connsiteY6" fmla="*/ 2740817 h 5327692"/>
                <a:gd name="connsiteX7" fmla="*/ 2059781 w 2678295"/>
                <a:gd name="connsiteY7" fmla="*/ 2959891 h 5327692"/>
                <a:gd name="connsiteX8" fmla="*/ 2078829 w 2678295"/>
                <a:gd name="connsiteY8" fmla="*/ 3090859 h 5327692"/>
                <a:gd name="connsiteX9" fmla="*/ 2085971 w 2678295"/>
                <a:gd name="connsiteY9" fmla="*/ 3262310 h 5327692"/>
                <a:gd name="connsiteX10" fmla="*/ 2309808 w 2678295"/>
                <a:gd name="connsiteY10" fmla="*/ 3428997 h 5327692"/>
                <a:gd name="connsiteX11" fmla="*/ 2345527 w 2678295"/>
                <a:gd name="connsiteY11" fmla="*/ 3555203 h 5327692"/>
                <a:gd name="connsiteX12" fmla="*/ 2300286 w 2678295"/>
                <a:gd name="connsiteY12" fmla="*/ 3643310 h 5327692"/>
                <a:gd name="connsiteX13" fmla="*/ 2164552 w 2678295"/>
                <a:gd name="connsiteY13" fmla="*/ 3788566 h 5327692"/>
                <a:gd name="connsiteX14" fmla="*/ 2021677 w 2678295"/>
                <a:gd name="connsiteY14" fmla="*/ 3879052 h 5327692"/>
                <a:gd name="connsiteX15" fmla="*/ 1940714 w 2678295"/>
                <a:gd name="connsiteY15" fmla="*/ 4043358 h 5327692"/>
                <a:gd name="connsiteX16" fmla="*/ 1862133 w 2678295"/>
                <a:gd name="connsiteY16" fmla="*/ 4098124 h 5327692"/>
                <a:gd name="connsiteX17" fmla="*/ 1809745 w 2678295"/>
                <a:gd name="connsiteY17" fmla="*/ 4164801 h 5327692"/>
                <a:gd name="connsiteX18" fmla="*/ 1871658 w 2678295"/>
                <a:gd name="connsiteY18" fmla="*/ 4310055 h 5327692"/>
                <a:gd name="connsiteX19" fmla="*/ 2097877 w 2678295"/>
                <a:gd name="connsiteY19" fmla="*/ 4424355 h 5327692"/>
                <a:gd name="connsiteX20" fmla="*/ 2347908 w 2678295"/>
                <a:gd name="connsiteY20" fmla="*/ 4764874 h 5327692"/>
                <a:gd name="connsiteX21" fmla="*/ 2440777 w 2678295"/>
                <a:gd name="connsiteY21" fmla="*/ 4929180 h 5327692"/>
                <a:gd name="connsiteX22" fmla="*/ 2657471 w 2678295"/>
                <a:gd name="connsiteY22" fmla="*/ 5138731 h 5327692"/>
                <a:gd name="connsiteX23" fmla="*/ 2671758 w 2678295"/>
                <a:gd name="connsiteY23" fmla="*/ 5312562 h 5327692"/>
                <a:gd name="connsiteX24" fmla="*/ 2676520 w 2678295"/>
                <a:gd name="connsiteY24" fmla="*/ 5319705 h 5327692"/>
                <a:gd name="connsiteX0" fmla="*/ 0 w 2678295"/>
                <a:gd name="connsiteY0" fmla="*/ 0 h 5903112"/>
                <a:gd name="connsiteX1" fmla="*/ 226219 w 2678295"/>
                <a:gd name="connsiteY1" fmla="*/ 411956 h 5903112"/>
                <a:gd name="connsiteX2" fmla="*/ 573882 w 2678295"/>
                <a:gd name="connsiteY2" fmla="*/ 1023937 h 5903112"/>
                <a:gd name="connsiteX3" fmla="*/ 892970 w 2678295"/>
                <a:gd name="connsiteY3" fmla="*/ 1609725 h 5903112"/>
                <a:gd name="connsiteX4" fmla="*/ 1152525 w 2678295"/>
                <a:gd name="connsiteY4" fmla="*/ 2066924 h 5903112"/>
                <a:gd name="connsiteX5" fmla="*/ 1426369 w 2678295"/>
                <a:gd name="connsiteY5" fmla="*/ 2464594 h 5903112"/>
                <a:gd name="connsiteX6" fmla="*/ 1614488 w 2678295"/>
                <a:gd name="connsiteY6" fmla="*/ 2740817 h 5903112"/>
                <a:gd name="connsiteX7" fmla="*/ 2059781 w 2678295"/>
                <a:gd name="connsiteY7" fmla="*/ 2959891 h 5903112"/>
                <a:gd name="connsiteX8" fmla="*/ 2078829 w 2678295"/>
                <a:gd name="connsiteY8" fmla="*/ 3090859 h 5903112"/>
                <a:gd name="connsiteX9" fmla="*/ 2085971 w 2678295"/>
                <a:gd name="connsiteY9" fmla="*/ 3262310 h 5903112"/>
                <a:gd name="connsiteX10" fmla="*/ 2309808 w 2678295"/>
                <a:gd name="connsiteY10" fmla="*/ 3428997 h 5903112"/>
                <a:gd name="connsiteX11" fmla="*/ 2345527 w 2678295"/>
                <a:gd name="connsiteY11" fmla="*/ 3555203 h 5903112"/>
                <a:gd name="connsiteX12" fmla="*/ 2300286 w 2678295"/>
                <a:gd name="connsiteY12" fmla="*/ 3643310 h 5903112"/>
                <a:gd name="connsiteX13" fmla="*/ 2164552 w 2678295"/>
                <a:gd name="connsiteY13" fmla="*/ 3788566 h 5903112"/>
                <a:gd name="connsiteX14" fmla="*/ 2021677 w 2678295"/>
                <a:gd name="connsiteY14" fmla="*/ 3879052 h 5903112"/>
                <a:gd name="connsiteX15" fmla="*/ 1940714 w 2678295"/>
                <a:gd name="connsiteY15" fmla="*/ 4043358 h 5903112"/>
                <a:gd name="connsiteX16" fmla="*/ 1862133 w 2678295"/>
                <a:gd name="connsiteY16" fmla="*/ 4098124 h 5903112"/>
                <a:gd name="connsiteX17" fmla="*/ 1809745 w 2678295"/>
                <a:gd name="connsiteY17" fmla="*/ 4164801 h 5903112"/>
                <a:gd name="connsiteX18" fmla="*/ 1871658 w 2678295"/>
                <a:gd name="connsiteY18" fmla="*/ 4310055 h 5903112"/>
                <a:gd name="connsiteX19" fmla="*/ 2097877 w 2678295"/>
                <a:gd name="connsiteY19" fmla="*/ 4424355 h 5903112"/>
                <a:gd name="connsiteX20" fmla="*/ 2347908 w 2678295"/>
                <a:gd name="connsiteY20" fmla="*/ 4764874 h 5903112"/>
                <a:gd name="connsiteX21" fmla="*/ 2440777 w 2678295"/>
                <a:gd name="connsiteY21" fmla="*/ 4929180 h 5903112"/>
                <a:gd name="connsiteX22" fmla="*/ 2657471 w 2678295"/>
                <a:gd name="connsiteY22" fmla="*/ 5138731 h 5903112"/>
                <a:gd name="connsiteX23" fmla="*/ 2671758 w 2678295"/>
                <a:gd name="connsiteY23" fmla="*/ 5312562 h 5903112"/>
                <a:gd name="connsiteX24" fmla="*/ 2486020 w 2678295"/>
                <a:gd name="connsiteY24" fmla="*/ 5903111 h 5903112"/>
                <a:gd name="connsiteX25" fmla="*/ 2676520 w 2678295"/>
                <a:gd name="connsiteY25" fmla="*/ 5319705 h 5903112"/>
                <a:gd name="connsiteX0" fmla="*/ 0 w 2802726"/>
                <a:gd name="connsiteY0" fmla="*/ 0 h 5903114"/>
                <a:gd name="connsiteX1" fmla="*/ 226219 w 2802726"/>
                <a:gd name="connsiteY1" fmla="*/ 411956 h 5903114"/>
                <a:gd name="connsiteX2" fmla="*/ 573882 w 2802726"/>
                <a:gd name="connsiteY2" fmla="*/ 1023937 h 5903114"/>
                <a:gd name="connsiteX3" fmla="*/ 892970 w 2802726"/>
                <a:gd name="connsiteY3" fmla="*/ 1609725 h 5903114"/>
                <a:gd name="connsiteX4" fmla="*/ 1152525 w 2802726"/>
                <a:gd name="connsiteY4" fmla="*/ 2066924 h 5903114"/>
                <a:gd name="connsiteX5" fmla="*/ 1426369 w 2802726"/>
                <a:gd name="connsiteY5" fmla="*/ 2464594 h 5903114"/>
                <a:gd name="connsiteX6" fmla="*/ 1614488 w 2802726"/>
                <a:gd name="connsiteY6" fmla="*/ 2740817 h 5903114"/>
                <a:gd name="connsiteX7" fmla="*/ 2059781 w 2802726"/>
                <a:gd name="connsiteY7" fmla="*/ 2959891 h 5903114"/>
                <a:gd name="connsiteX8" fmla="*/ 2078829 w 2802726"/>
                <a:gd name="connsiteY8" fmla="*/ 3090859 h 5903114"/>
                <a:gd name="connsiteX9" fmla="*/ 2085971 w 2802726"/>
                <a:gd name="connsiteY9" fmla="*/ 3262310 h 5903114"/>
                <a:gd name="connsiteX10" fmla="*/ 2309808 w 2802726"/>
                <a:gd name="connsiteY10" fmla="*/ 3428997 h 5903114"/>
                <a:gd name="connsiteX11" fmla="*/ 2345527 w 2802726"/>
                <a:gd name="connsiteY11" fmla="*/ 3555203 h 5903114"/>
                <a:gd name="connsiteX12" fmla="*/ 2300286 w 2802726"/>
                <a:gd name="connsiteY12" fmla="*/ 3643310 h 5903114"/>
                <a:gd name="connsiteX13" fmla="*/ 2164552 w 2802726"/>
                <a:gd name="connsiteY13" fmla="*/ 3788566 h 5903114"/>
                <a:gd name="connsiteX14" fmla="*/ 2021677 w 2802726"/>
                <a:gd name="connsiteY14" fmla="*/ 3879052 h 5903114"/>
                <a:gd name="connsiteX15" fmla="*/ 1940714 w 2802726"/>
                <a:gd name="connsiteY15" fmla="*/ 4043358 h 5903114"/>
                <a:gd name="connsiteX16" fmla="*/ 1862133 w 2802726"/>
                <a:gd name="connsiteY16" fmla="*/ 4098124 h 5903114"/>
                <a:gd name="connsiteX17" fmla="*/ 1809745 w 2802726"/>
                <a:gd name="connsiteY17" fmla="*/ 4164801 h 5903114"/>
                <a:gd name="connsiteX18" fmla="*/ 1871658 w 2802726"/>
                <a:gd name="connsiteY18" fmla="*/ 4310055 h 5903114"/>
                <a:gd name="connsiteX19" fmla="*/ 2097877 w 2802726"/>
                <a:gd name="connsiteY19" fmla="*/ 4424355 h 5903114"/>
                <a:gd name="connsiteX20" fmla="*/ 2347908 w 2802726"/>
                <a:gd name="connsiteY20" fmla="*/ 4764874 h 5903114"/>
                <a:gd name="connsiteX21" fmla="*/ 2440777 w 2802726"/>
                <a:gd name="connsiteY21" fmla="*/ 4929180 h 5903114"/>
                <a:gd name="connsiteX22" fmla="*/ 2657471 w 2802726"/>
                <a:gd name="connsiteY22" fmla="*/ 5138731 h 5903114"/>
                <a:gd name="connsiteX23" fmla="*/ 2671758 w 2802726"/>
                <a:gd name="connsiteY23" fmla="*/ 5312562 h 5903114"/>
                <a:gd name="connsiteX24" fmla="*/ 2486020 w 2802726"/>
                <a:gd name="connsiteY24" fmla="*/ 5903111 h 5903114"/>
                <a:gd name="connsiteX25" fmla="*/ 2802726 w 2802726"/>
                <a:gd name="connsiteY25" fmla="*/ 5588786 h 5903114"/>
                <a:gd name="connsiteX0" fmla="*/ 0 w 2678295"/>
                <a:gd name="connsiteY0" fmla="*/ 0 h 6331738"/>
                <a:gd name="connsiteX1" fmla="*/ 226219 w 2678295"/>
                <a:gd name="connsiteY1" fmla="*/ 411956 h 6331738"/>
                <a:gd name="connsiteX2" fmla="*/ 573882 w 2678295"/>
                <a:gd name="connsiteY2" fmla="*/ 1023937 h 6331738"/>
                <a:gd name="connsiteX3" fmla="*/ 892970 w 2678295"/>
                <a:gd name="connsiteY3" fmla="*/ 1609725 h 6331738"/>
                <a:gd name="connsiteX4" fmla="*/ 1152525 w 2678295"/>
                <a:gd name="connsiteY4" fmla="*/ 2066924 h 6331738"/>
                <a:gd name="connsiteX5" fmla="*/ 1426369 w 2678295"/>
                <a:gd name="connsiteY5" fmla="*/ 2464594 h 6331738"/>
                <a:gd name="connsiteX6" fmla="*/ 1614488 w 2678295"/>
                <a:gd name="connsiteY6" fmla="*/ 2740817 h 6331738"/>
                <a:gd name="connsiteX7" fmla="*/ 2059781 w 2678295"/>
                <a:gd name="connsiteY7" fmla="*/ 2959891 h 6331738"/>
                <a:gd name="connsiteX8" fmla="*/ 2078829 w 2678295"/>
                <a:gd name="connsiteY8" fmla="*/ 3090859 h 6331738"/>
                <a:gd name="connsiteX9" fmla="*/ 2085971 w 2678295"/>
                <a:gd name="connsiteY9" fmla="*/ 3262310 h 6331738"/>
                <a:gd name="connsiteX10" fmla="*/ 2309808 w 2678295"/>
                <a:gd name="connsiteY10" fmla="*/ 3428997 h 6331738"/>
                <a:gd name="connsiteX11" fmla="*/ 2345527 w 2678295"/>
                <a:gd name="connsiteY11" fmla="*/ 3555203 h 6331738"/>
                <a:gd name="connsiteX12" fmla="*/ 2300286 w 2678295"/>
                <a:gd name="connsiteY12" fmla="*/ 3643310 h 6331738"/>
                <a:gd name="connsiteX13" fmla="*/ 2164552 w 2678295"/>
                <a:gd name="connsiteY13" fmla="*/ 3788566 h 6331738"/>
                <a:gd name="connsiteX14" fmla="*/ 2021677 w 2678295"/>
                <a:gd name="connsiteY14" fmla="*/ 3879052 h 6331738"/>
                <a:gd name="connsiteX15" fmla="*/ 1940714 w 2678295"/>
                <a:gd name="connsiteY15" fmla="*/ 4043358 h 6331738"/>
                <a:gd name="connsiteX16" fmla="*/ 1862133 w 2678295"/>
                <a:gd name="connsiteY16" fmla="*/ 4098124 h 6331738"/>
                <a:gd name="connsiteX17" fmla="*/ 1809745 w 2678295"/>
                <a:gd name="connsiteY17" fmla="*/ 4164801 h 6331738"/>
                <a:gd name="connsiteX18" fmla="*/ 1871658 w 2678295"/>
                <a:gd name="connsiteY18" fmla="*/ 4310055 h 6331738"/>
                <a:gd name="connsiteX19" fmla="*/ 2097877 w 2678295"/>
                <a:gd name="connsiteY19" fmla="*/ 4424355 h 6331738"/>
                <a:gd name="connsiteX20" fmla="*/ 2347908 w 2678295"/>
                <a:gd name="connsiteY20" fmla="*/ 4764874 h 6331738"/>
                <a:gd name="connsiteX21" fmla="*/ 2440777 w 2678295"/>
                <a:gd name="connsiteY21" fmla="*/ 4929180 h 6331738"/>
                <a:gd name="connsiteX22" fmla="*/ 2657471 w 2678295"/>
                <a:gd name="connsiteY22" fmla="*/ 5138731 h 6331738"/>
                <a:gd name="connsiteX23" fmla="*/ 2671758 w 2678295"/>
                <a:gd name="connsiteY23" fmla="*/ 5312562 h 6331738"/>
                <a:gd name="connsiteX24" fmla="*/ 2486020 w 2678295"/>
                <a:gd name="connsiteY24" fmla="*/ 5903111 h 6331738"/>
                <a:gd name="connsiteX25" fmla="*/ 2486020 w 2678295"/>
                <a:gd name="connsiteY25" fmla="*/ 6331736 h 6331738"/>
                <a:gd name="connsiteX0" fmla="*/ 0 w 2678295"/>
                <a:gd name="connsiteY0" fmla="*/ 0 h 6364177"/>
                <a:gd name="connsiteX1" fmla="*/ 226219 w 2678295"/>
                <a:gd name="connsiteY1" fmla="*/ 411956 h 6364177"/>
                <a:gd name="connsiteX2" fmla="*/ 573882 w 2678295"/>
                <a:gd name="connsiteY2" fmla="*/ 1023937 h 6364177"/>
                <a:gd name="connsiteX3" fmla="*/ 892970 w 2678295"/>
                <a:gd name="connsiteY3" fmla="*/ 1609725 h 6364177"/>
                <a:gd name="connsiteX4" fmla="*/ 1152525 w 2678295"/>
                <a:gd name="connsiteY4" fmla="*/ 2066924 h 6364177"/>
                <a:gd name="connsiteX5" fmla="*/ 1426369 w 2678295"/>
                <a:gd name="connsiteY5" fmla="*/ 2464594 h 6364177"/>
                <a:gd name="connsiteX6" fmla="*/ 1614488 w 2678295"/>
                <a:gd name="connsiteY6" fmla="*/ 2740817 h 6364177"/>
                <a:gd name="connsiteX7" fmla="*/ 2059781 w 2678295"/>
                <a:gd name="connsiteY7" fmla="*/ 2959891 h 6364177"/>
                <a:gd name="connsiteX8" fmla="*/ 2078829 w 2678295"/>
                <a:gd name="connsiteY8" fmla="*/ 3090859 h 6364177"/>
                <a:gd name="connsiteX9" fmla="*/ 2085971 w 2678295"/>
                <a:gd name="connsiteY9" fmla="*/ 3262310 h 6364177"/>
                <a:gd name="connsiteX10" fmla="*/ 2309808 w 2678295"/>
                <a:gd name="connsiteY10" fmla="*/ 3428997 h 6364177"/>
                <a:gd name="connsiteX11" fmla="*/ 2345527 w 2678295"/>
                <a:gd name="connsiteY11" fmla="*/ 3555203 h 6364177"/>
                <a:gd name="connsiteX12" fmla="*/ 2300286 w 2678295"/>
                <a:gd name="connsiteY12" fmla="*/ 3643310 h 6364177"/>
                <a:gd name="connsiteX13" fmla="*/ 2164552 w 2678295"/>
                <a:gd name="connsiteY13" fmla="*/ 3788566 h 6364177"/>
                <a:gd name="connsiteX14" fmla="*/ 2021677 w 2678295"/>
                <a:gd name="connsiteY14" fmla="*/ 3879052 h 6364177"/>
                <a:gd name="connsiteX15" fmla="*/ 1940714 w 2678295"/>
                <a:gd name="connsiteY15" fmla="*/ 4043358 h 6364177"/>
                <a:gd name="connsiteX16" fmla="*/ 1862133 w 2678295"/>
                <a:gd name="connsiteY16" fmla="*/ 4098124 h 6364177"/>
                <a:gd name="connsiteX17" fmla="*/ 1809745 w 2678295"/>
                <a:gd name="connsiteY17" fmla="*/ 4164801 h 6364177"/>
                <a:gd name="connsiteX18" fmla="*/ 1871658 w 2678295"/>
                <a:gd name="connsiteY18" fmla="*/ 4310055 h 6364177"/>
                <a:gd name="connsiteX19" fmla="*/ 2097877 w 2678295"/>
                <a:gd name="connsiteY19" fmla="*/ 4424355 h 6364177"/>
                <a:gd name="connsiteX20" fmla="*/ 2347908 w 2678295"/>
                <a:gd name="connsiteY20" fmla="*/ 4764874 h 6364177"/>
                <a:gd name="connsiteX21" fmla="*/ 2440777 w 2678295"/>
                <a:gd name="connsiteY21" fmla="*/ 4929180 h 6364177"/>
                <a:gd name="connsiteX22" fmla="*/ 2657471 w 2678295"/>
                <a:gd name="connsiteY22" fmla="*/ 5138731 h 6364177"/>
                <a:gd name="connsiteX23" fmla="*/ 2671758 w 2678295"/>
                <a:gd name="connsiteY23" fmla="*/ 5312562 h 6364177"/>
                <a:gd name="connsiteX24" fmla="*/ 2486020 w 2678295"/>
                <a:gd name="connsiteY24" fmla="*/ 5903111 h 6364177"/>
                <a:gd name="connsiteX25" fmla="*/ 2486020 w 2678295"/>
                <a:gd name="connsiteY25" fmla="*/ 6331736 h 6364177"/>
                <a:gd name="connsiteX26" fmla="*/ 2490783 w 2678295"/>
                <a:gd name="connsiteY26" fmla="*/ 6334117 h 6364177"/>
                <a:gd name="connsiteX0" fmla="*/ 0 w 2678295"/>
                <a:gd name="connsiteY0" fmla="*/ 0 h 6486517"/>
                <a:gd name="connsiteX1" fmla="*/ 226219 w 2678295"/>
                <a:gd name="connsiteY1" fmla="*/ 411956 h 6486517"/>
                <a:gd name="connsiteX2" fmla="*/ 573882 w 2678295"/>
                <a:gd name="connsiteY2" fmla="*/ 1023937 h 6486517"/>
                <a:gd name="connsiteX3" fmla="*/ 892970 w 2678295"/>
                <a:gd name="connsiteY3" fmla="*/ 1609725 h 6486517"/>
                <a:gd name="connsiteX4" fmla="*/ 1152525 w 2678295"/>
                <a:gd name="connsiteY4" fmla="*/ 2066924 h 6486517"/>
                <a:gd name="connsiteX5" fmla="*/ 1426369 w 2678295"/>
                <a:gd name="connsiteY5" fmla="*/ 2464594 h 6486517"/>
                <a:gd name="connsiteX6" fmla="*/ 1614488 w 2678295"/>
                <a:gd name="connsiteY6" fmla="*/ 2740817 h 6486517"/>
                <a:gd name="connsiteX7" fmla="*/ 2059781 w 2678295"/>
                <a:gd name="connsiteY7" fmla="*/ 2959891 h 6486517"/>
                <a:gd name="connsiteX8" fmla="*/ 2078829 w 2678295"/>
                <a:gd name="connsiteY8" fmla="*/ 3090859 h 6486517"/>
                <a:gd name="connsiteX9" fmla="*/ 2085971 w 2678295"/>
                <a:gd name="connsiteY9" fmla="*/ 3262310 h 6486517"/>
                <a:gd name="connsiteX10" fmla="*/ 2309808 w 2678295"/>
                <a:gd name="connsiteY10" fmla="*/ 3428997 h 6486517"/>
                <a:gd name="connsiteX11" fmla="*/ 2345527 w 2678295"/>
                <a:gd name="connsiteY11" fmla="*/ 3555203 h 6486517"/>
                <a:gd name="connsiteX12" fmla="*/ 2300286 w 2678295"/>
                <a:gd name="connsiteY12" fmla="*/ 3643310 h 6486517"/>
                <a:gd name="connsiteX13" fmla="*/ 2164552 w 2678295"/>
                <a:gd name="connsiteY13" fmla="*/ 3788566 h 6486517"/>
                <a:gd name="connsiteX14" fmla="*/ 2021677 w 2678295"/>
                <a:gd name="connsiteY14" fmla="*/ 3879052 h 6486517"/>
                <a:gd name="connsiteX15" fmla="*/ 1940714 w 2678295"/>
                <a:gd name="connsiteY15" fmla="*/ 4043358 h 6486517"/>
                <a:gd name="connsiteX16" fmla="*/ 1862133 w 2678295"/>
                <a:gd name="connsiteY16" fmla="*/ 4098124 h 6486517"/>
                <a:gd name="connsiteX17" fmla="*/ 1809745 w 2678295"/>
                <a:gd name="connsiteY17" fmla="*/ 4164801 h 6486517"/>
                <a:gd name="connsiteX18" fmla="*/ 1871658 w 2678295"/>
                <a:gd name="connsiteY18" fmla="*/ 4310055 h 6486517"/>
                <a:gd name="connsiteX19" fmla="*/ 2097877 w 2678295"/>
                <a:gd name="connsiteY19" fmla="*/ 4424355 h 6486517"/>
                <a:gd name="connsiteX20" fmla="*/ 2347908 w 2678295"/>
                <a:gd name="connsiteY20" fmla="*/ 4764874 h 6486517"/>
                <a:gd name="connsiteX21" fmla="*/ 2440777 w 2678295"/>
                <a:gd name="connsiteY21" fmla="*/ 4929180 h 6486517"/>
                <a:gd name="connsiteX22" fmla="*/ 2657471 w 2678295"/>
                <a:gd name="connsiteY22" fmla="*/ 5138731 h 6486517"/>
                <a:gd name="connsiteX23" fmla="*/ 2671758 w 2678295"/>
                <a:gd name="connsiteY23" fmla="*/ 5312562 h 6486517"/>
                <a:gd name="connsiteX24" fmla="*/ 2486020 w 2678295"/>
                <a:gd name="connsiteY24" fmla="*/ 5903111 h 6486517"/>
                <a:gd name="connsiteX25" fmla="*/ 2486020 w 2678295"/>
                <a:gd name="connsiteY25" fmla="*/ 6331736 h 6486517"/>
                <a:gd name="connsiteX26" fmla="*/ 2457446 w 2678295"/>
                <a:gd name="connsiteY26" fmla="*/ 6486517 h 6486517"/>
                <a:gd name="connsiteX0" fmla="*/ 0 w 2678295"/>
                <a:gd name="connsiteY0" fmla="*/ 0 h 6497982"/>
                <a:gd name="connsiteX1" fmla="*/ 226219 w 2678295"/>
                <a:gd name="connsiteY1" fmla="*/ 411956 h 6497982"/>
                <a:gd name="connsiteX2" fmla="*/ 573882 w 2678295"/>
                <a:gd name="connsiteY2" fmla="*/ 1023937 h 6497982"/>
                <a:gd name="connsiteX3" fmla="*/ 892970 w 2678295"/>
                <a:gd name="connsiteY3" fmla="*/ 1609725 h 6497982"/>
                <a:gd name="connsiteX4" fmla="*/ 1152525 w 2678295"/>
                <a:gd name="connsiteY4" fmla="*/ 2066924 h 6497982"/>
                <a:gd name="connsiteX5" fmla="*/ 1426369 w 2678295"/>
                <a:gd name="connsiteY5" fmla="*/ 2464594 h 6497982"/>
                <a:gd name="connsiteX6" fmla="*/ 1614488 w 2678295"/>
                <a:gd name="connsiteY6" fmla="*/ 2740817 h 6497982"/>
                <a:gd name="connsiteX7" fmla="*/ 2059781 w 2678295"/>
                <a:gd name="connsiteY7" fmla="*/ 2959891 h 6497982"/>
                <a:gd name="connsiteX8" fmla="*/ 2078829 w 2678295"/>
                <a:gd name="connsiteY8" fmla="*/ 3090859 h 6497982"/>
                <a:gd name="connsiteX9" fmla="*/ 2085971 w 2678295"/>
                <a:gd name="connsiteY9" fmla="*/ 3262310 h 6497982"/>
                <a:gd name="connsiteX10" fmla="*/ 2309808 w 2678295"/>
                <a:gd name="connsiteY10" fmla="*/ 3428997 h 6497982"/>
                <a:gd name="connsiteX11" fmla="*/ 2345527 w 2678295"/>
                <a:gd name="connsiteY11" fmla="*/ 3555203 h 6497982"/>
                <a:gd name="connsiteX12" fmla="*/ 2300286 w 2678295"/>
                <a:gd name="connsiteY12" fmla="*/ 3643310 h 6497982"/>
                <a:gd name="connsiteX13" fmla="*/ 2164552 w 2678295"/>
                <a:gd name="connsiteY13" fmla="*/ 3788566 h 6497982"/>
                <a:gd name="connsiteX14" fmla="*/ 2021677 w 2678295"/>
                <a:gd name="connsiteY14" fmla="*/ 3879052 h 6497982"/>
                <a:gd name="connsiteX15" fmla="*/ 1940714 w 2678295"/>
                <a:gd name="connsiteY15" fmla="*/ 4043358 h 6497982"/>
                <a:gd name="connsiteX16" fmla="*/ 1862133 w 2678295"/>
                <a:gd name="connsiteY16" fmla="*/ 4098124 h 6497982"/>
                <a:gd name="connsiteX17" fmla="*/ 1809745 w 2678295"/>
                <a:gd name="connsiteY17" fmla="*/ 4164801 h 6497982"/>
                <a:gd name="connsiteX18" fmla="*/ 1871658 w 2678295"/>
                <a:gd name="connsiteY18" fmla="*/ 4310055 h 6497982"/>
                <a:gd name="connsiteX19" fmla="*/ 2097877 w 2678295"/>
                <a:gd name="connsiteY19" fmla="*/ 4424355 h 6497982"/>
                <a:gd name="connsiteX20" fmla="*/ 2347908 w 2678295"/>
                <a:gd name="connsiteY20" fmla="*/ 4764874 h 6497982"/>
                <a:gd name="connsiteX21" fmla="*/ 2440777 w 2678295"/>
                <a:gd name="connsiteY21" fmla="*/ 4929180 h 6497982"/>
                <a:gd name="connsiteX22" fmla="*/ 2657471 w 2678295"/>
                <a:gd name="connsiteY22" fmla="*/ 5138731 h 6497982"/>
                <a:gd name="connsiteX23" fmla="*/ 2671758 w 2678295"/>
                <a:gd name="connsiteY23" fmla="*/ 5312562 h 6497982"/>
                <a:gd name="connsiteX24" fmla="*/ 2486020 w 2678295"/>
                <a:gd name="connsiteY24" fmla="*/ 5903111 h 6497982"/>
                <a:gd name="connsiteX25" fmla="*/ 2486020 w 2678295"/>
                <a:gd name="connsiteY25" fmla="*/ 6331736 h 6497982"/>
                <a:gd name="connsiteX26" fmla="*/ 2457446 w 2678295"/>
                <a:gd name="connsiteY26" fmla="*/ 6486517 h 6497982"/>
                <a:gd name="connsiteX27" fmla="*/ 2450302 w 2678295"/>
                <a:gd name="connsiteY27" fmla="*/ 6486517 h 6497982"/>
                <a:gd name="connsiteX0" fmla="*/ 0 w 2678295"/>
                <a:gd name="connsiteY0" fmla="*/ 0 h 7138979"/>
                <a:gd name="connsiteX1" fmla="*/ 226219 w 2678295"/>
                <a:gd name="connsiteY1" fmla="*/ 411956 h 7138979"/>
                <a:gd name="connsiteX2" fmla="*/ 573882 w 2678295"/>
                <a:gd name="connsiteY2" fmla="*/ 1023937 h 7138979"/>
                <a:gd name="connsiteX3" fmla="*/ 892970 w 2678295"/>
                <a:gd name="connsiteY3" fmla="*/ 1609725 h 7138979"/>
                <a:gd name="connsiteX4" fmla="*/ 1152525 w 2678295"/>
                <a:gd name="connsiteY4" fmla="*/ 2066924 h 7138979"/>
                <a:gd name="connsiteX5" fmla="*/ 1426369 w 2678295"/>
                <a:gd name="connsiteY5" fmla="*/ 2464594 h 7138979"/>
                <a:gd name="connsiteX6" fmla="*/ 1614488 w 2678295"/>
                <a:gd name="connsiteY6" fmla="*/ 2740817 h 7138979"/>
                <a:gd name="connsiteX7" fmla="*/ 2059781 w 2678295"/>
                <a:gd name="connsiteY7" fmla="*/ 2959891 h 7138979"/>
                <a:gd name="connsiteX8" fmla="*/ 2078829 w 2678295"/>
                <a:gd name="connsiteY8" fmla="*/ 3090859 h 7138979"/>
                <a:gd name="connsiteX9" fmla="*/ 2085971 w 2678295"/>
                <a:gd name="connsiteY9" fmla="*/ 3262310 h 7138979"/>
                <a:gd name="connsiteX10" fmla="*/ 2309808 w 2678295"/>
                <a:gd name="connsiteY10" fmla="*/ 3428997 h 7138979"/>
                <a:gd name="connsiteX11" fmla="*/ 2345527 w 2678295"/>
                <a:gd name="connsiteY11" fmla="*/ 3555203 h 7138979"/>
                <a:gd name="connsiteX12" fmla="*/ 2300286 w 2678295"/>
                <a:gd name="connsiteY12" fmla="*/ 3643310 h 7138979"/>
                <a:gd name="connsiteX13" fmla="*/ 2164552 w 2678295"/>
                <a:gd name="connsiteY13" fmla="*/ 3788566 h 7138979"/>
                <a:gd name="connsiteX14" fmla="*/ 2021677 w 2678295"/>
                <a:gd name="connsiteY14" fmla="*/ 3879052 h 7138979"/>
                <a:gd name="connsiteX15" fmla="*/ 1940714 w 2678295"/>
                <a:gd name="connsiteY15" fmla="*/ 4043358 h 7138979"/>
                <a:gd name="connsiteX16" fmla="*/ 1862133 w 2678295"/>
                <a:gd name="connsiteY16" fmla="*/ 4098124 h 7138979"/>
                <a:gd name="connsiteX17" fmla="*/ 1809745 w 2678295"/>
                <a:gd name="connsiteY17" fmla="*/ 4164801 h 7138979"/>
                <a:gd name="connsiteX18" fmla="*/ 1871658 w 2678295"/>
                <a:gd name="connsiteY18" fmla="*/ 4310055 h 7138979"/>
                <a:gd name="connsiteX19" fmla="*/ 2097877 w 2678295"/>
                <a:gd name="connsiteY19" fmla="*/ 4424355 h 7138979"/>
                <a:gd name="connsiteX20" fmla="*/ 2347908 w 2678295"/>
                <a:gd name="connsiteY20" fmla="*/ 4764874 h 7138979"/>
                <a:gd name="connsiteX21" fmla="*/ 2440777 w 2678295"/>
                <a:gd name="connsiteY21" fmla="*/ 4929180 h 7138979"/>
                <a:gd name="connsiteX22" fmla="*/ 2657471 w 2678295"/>
                <a:gd name="connsiteY22" fmla="*/ 5138731 h 7138979"/>
                <a:gd name="connsiteX23" fmla="*/ 2671758 w 2678295"/>
                <a:gd name="connsiteY23" fmla="*/ 5312562 h 7138979"/>
                <a:gd name="connsiteX24" fmla="*/ 2486020 w 2678295"/>
                <a:gd name="connsiteY24" fmla="*/ 5903111 h 7138979"/>
                <a:gd name="connsiteX25" fmla="*/ 2486020 w 2678295"/>
                <a:gd name="connsiteY25" fmla="*/ 6331736 h 7138979"/>
                <a:gd name="connsiteX26" fmla="*/ 2457446 w 2678295"/>
                <a:gd name="connsiteY26" fmla="*/ 6486517 h 7138979"/>
                <a:gd name="connsiteX27" fmla="*/ 2328858 w 2678295"/>
                <a:gd name="connsiteY27" fmla="*/ 7138979 h 7138979"/>
                <a:gd name="connsiteX0" fmla="*/ 0 w 2678295"/>
                <a:gd name="connsiteY0" fmla="*/ 0 h 7138979"/>
                <a:gd name="connsiteX1" fmla="*/ 226219 w 2678295"/>
                <a:gd name="connsiteY1" fmla="*/ 411956 h 7138979"/>
                <a:gd name="connsiteX2" fmla="*/ 564357 w 2678295"/>
                <a:gd name="connsiteY2" fmla="*/ 1033462 h 7138979"/>
                <a:gd name="connsiteX3" fmla="*/ 892970 w 2678295"/>
                <a:gd name="connsiteY3" fmla="*/ 1609725 h 7138979"/>
                <a:gd name="connsiteX4" fmla="*/ 1152525 w 2678295"/>
                <a:gd name="connsiteY4" fmla="*/ 2066924 h 7138979"/>
                <a:gd name="connsiteX5" fmla="*/ 1426369 w 2678295"/>
                <a:gd name="connsiteY5" fmla="*/ 2464594 h 7138979"/>
                <a:gd name="connsiteX6" fmla="*/ 1614488 w 2678295"/>
                <a:gd name="connsiteY6" fmla="*/ 2740817 h 7138979"/>
                <a:gd name="connsiteX7" fmla="*/ 2059781 w 2678295"/>
                <a:gd name="connsiteY7" fmla="*/ 2959891 h 7138979"/>
                <a:gd name="connsiteX8" fmla="*/ 2078829 w 2678295"/>
                <a:gd name="connsiteY8" fmla="*/ 3090859 h 7138979"/>
                <a:gd name="connsiteX9" fmla="*/ 2085971 w 2678295"/>
                <a:gd name="connsiteY9" fmla="*/ 3262310 h 7138979"/>
                <a:gd name="connsiteX10" fmla="*/ 2309808 w 2678295"/>
                <a:gd name="connsiteY10" fmla="*/ 3428997 h 7138979"/>
                <a:gd name="connsiteX11" fmla="*/ 2345527 w 2678295"/>
                <a:gd name="connsiteY11" fmla="*/ 3555203 h 7138979"/>
                <a:gd name="connsiteX12" fmla="*/ 2300286 w 2678295"/>
                <a:gd name="connsiteY12" fmla="*/ 3643310 h 7138979"/>
                <a:gd name="connsiteX13" fmla="*/ 2164552 w 2678295"/>
                <a:gd name="connsiteY13" fmla="*/ 3788566 h 7138979"/>
                <a:gd name="connsiteX14" fmla="*/ 2021677 w 2678295"/>
                <a:gd name="connsiteY14" fmla="*/ 3879052 h 7138979"/>
                <a:gd name="connsiteX15" fmla="*/ 1940714 w 2678295"/>
                <a:gd name="connsiteY15" fmla="*/ 4043358 h 7138979"/>
                <a:gd name="connsiteX16" fmla="*/ 1862133 w 2678295"/>
                <a:gd name="connsiteY16" fmla="*/ 4098124 h 7138979"/>
                <a:gd name="connsiteX17" fmla="*/ 1809745 w 2678295"/>
                <a:gd name="connsiteY17" fmla="*/ 4164801 h 7138979"/>
                <a:gd name="connsiteX18" fmla="*/ 1871658 w 2678295"/>
                <a:gd name="connsiteY18" fmla="*/ 4310055 h 7138979"/>
                <a:gd name="connsiteX19" fmla="*/ 2097877 w 2678295"/>
                <a:gd name="connsiteY19" fmla="*/ 4424355 h 7138979"/>
                <a:gd name="connsiteX20" fmla="*/ 2347908 w 2678295"/>
                <a:gd name="connsiteY20" fmla="*/ 4764874 h 7138979"/>
                <a:gd name="connsiteX21" fmla="*/ 2440777 w 2678295"/>
                <a:gd name="connsiteY21" fmla="*/ 4929180 h 7138979"/>
                <a:gd name="connsiteX22" fmla="*/ 2657471 w 2678295"/>
                <a:gd name="connsiteY22" fmla="*/ 5138731 h 7138979"/>
                <a:gd name="connsiteX23" fmla="*/ 2671758 w 2678295"/>
                <a:gd name="connsiteY23" fmla="*/ 5312562 h 7138979"/>
                <a:gd name="connsiteX24" fmla="*/ 2486020 w 2678295"/>
                <a:gd name="connsiteY24" fmla="*/ 5903111 h 7138979"/>
                <a:gd name="connsiteX25" fmla="*/ 2486020 w 2678295"/>
                <a:gd name="connsiteY25" fmla="*/ 6331736 h 7138979"/>
                <a:gd name="connsiteX26" fmla="*/ 2457446 w 2678295"/>
                <a:gd name="connsiteY26" fmla="*/ 6486517 h 7138979"/>
                <a:gd name="connsiteX27" fmla="*/ 2328858 w 2678295"/>
                <a:gd name="connsiteY27" fmla="*/ 7138979 h 7138979"/>
                <a:gd name="connsiteX0" fmla="*/ 0 w 2678295"/>
                <a:gd name="connsiteY0" fmla="*/ 0 h 7138979"/>
                <a:gd name="connsiteX1" fmla="*/ 226219 w 2678295"/>
                <a:gd name="connsiteY1" fmla="*/ 411956 h 7138979"/>
                <a:gd name="connsiteX2" fmla="*/ 564357 w 2678295"/>
                <a:gd name="connsiteY2" fmla="*/ 1033462 h 7138979"/>
                <a:gd name="connsiteX3" fmla="*/ 892970 w 2678295"/>
                <a:gd name="connsiteY3" fmla="*/ 1609725 h 7138979"/>
                <a:gd name="connsiteX4" fmla="*/ 1152525 w 2678295"/>
                <a:gd name="connsiteY4" fmla="*/ 2066924 h 7138979"/>
                <a:gd name="connsiteX5" fmla="*/ 1426369 w 2678295"/>
                <a:gd name="connsiteY5" fmla="*/ 2464594 h 7138979"/>
                <a:gd name="connsiteX6" fmla="*/ 1619251 w 2678295"/>
                <a:gd name="connsiteY6" fmla="*/ 2726530 h 7138979"/>
                <a:gd name="connsiteX7" fmla="*/ 2059781 w 2678295"/>
                <a:gd name="connsiteY7" fmla="*/ 2959891 h 7138979"/>
                <a:gd name="connsiteX8" fmla="*/ 2078829 w 2678295"/>
                <a:gd name="connsiteY8" fmla="*/ 3090859 h 7138979"/>
                <a:gd name="connsiteX9" fmla="*/ 2085971 w 2678295"/>
                <a:gd name="connsiteY9" fmla="*/ 3262310 h 7138979"/>
                <a:gd name="connsiteX10" fmla="*/ 2309808 w 2678295"/>
                <a:gd name="connsiteY10" fmla="*/ 3428997 h 7138979"/>
                <a:gd name="connsiteX11" fmla="*/ 2345527 w 2678295"/>
                <a:gd name="connsiteY11" fmla="*/ 3555203 h 7138979"/>
                <a:gd name="connsiteX12" fmla="*/ 2300286 w 2678295"/>
                <a:gd name="connsiteY12" fmla="*/ 3643310 h 7138979"/>
                <a:gd name="connsiteX13" fmla="*/ 2164552 w 2678295"/>
                <a:gd name="connsiteY13" fmla="*/ 3788566 h 7138979"/>
                <a:gd name="connsiteX14" fmla="*/ 2021677 w 2678295"/>
                <a:gd name="connsiteY14" fmla="*/ 3879052 h 7138979"/>
                <a:gd name="connsiteX15" fmla="*/ 1940714 w 2678295"/>
                <a:gd name="connsiteY15" fmla="*/ 4043358 h 7138979"/>
                <a:gd name="connsiteX16" fmla="*/ 1862133 w 2678295"/>
                <a:gd name="connsiteY16" fmla="*/ 4098124 h 7138979"/>
                <a:gd name="connsiteX17" fmla="*/ 1809745 w 2678295"/>
                <a:gd name="connsiteY17" fmla="*/ 4164801 h 7138979"/>
                <a:gd name="connsiteX18" fmla="*/ 1871658 w 2678295"/>
                <a:gd name="connsiteY18" fmla="*/ 4310055 h 7138979"/>
                <a:gd name="connsiteX19" fmla="*/ 2097877 w 2678295"/>
                <a:gd name="connsiteY19" fmla="*/ 4424355 h 7138979"/>
                <a:gd name="connsiteX20" fmla="*/ 2347908 w 2678295"/>
                <a:gd name="connsiteY20" fmla="*/ 4764874 h 7138979"/>
                <a:gd name="connsiteX21" fmla="*/ 2440777 w 2678295"/>
                <a:gd name="connsiteY21" fmla="*/ 4929180 h 7138979"/>
                <a:gd name="connsiteX22" fmla="*/ 2657471 w 2678295"/>
                <a:gd name="connsiteY22" fmla="*/ 5138731 h 7138979"/>
                <a:gd name="connsiteX23" fmla="*/ 2671758 w 2678295"/>
                <a:gd name="connsiteY23" fmla="*/ 5312562 h 7138979"/>
                <a:gd name="connsiteX24" fmla="*/ 2486020 w 2678295"/>
                <a:gd name="connsiteY24" fmla="*/ 5903111 h 7138979"/>
                <a:gd name="connsiteX25" fmla="*/ 2486020 w 2678295"/>
                <a:gd name="connsiteY25" fmla="*/ 6331736 h 7138979"/>
                <a:gd name="connsiteX26" fmla="*/ 2457446 w 2678295"/>
                <a:gd name="connsiteY26" fmla="*/ 6486517 h 7138979"/>
                <a:gd name="connsiteX27" fmla="*/ 2328858 w 2678295"/>
                <a:gd name="connsiteY27" fmla="*/ 7138979 h 7138979"/>
                <a:gd name="connsiteX0" fmla="*/ 0 w 2678295"/>
                <a:gd name="connsiteY0" fmla="*/ 0 h 7138979"/>
                <a:gd name="connsiteX1" fmla="*/ 226219 w 2678295"/>
                <a:gd name="connsiteY1" fmla="*/ 411956 h 7138979"/>
                <a:gd name="connsiteX2" fmla="*/ 564357 w 2678295"/>
                <a:gd name="connsiteY2" fmla="*/ 1033462 h 7138979"/>
                <a:gd name="connsiteX3" fmla="*/ 892970 w 2678295"/>
                <a:gd name="connsiteY3" fmla="*/ 1609725 h 7138979"/>
                <a:gd name="connsiteX4" fmla="*/ 1152525 w 2678295"/>
                <a:gd name="connsiteY4" fmla="*/ 2066924 h 7138979"/>
                <a:gd name="connsiteX5" fmla="*/ 1426369 w 2678295"/>
                <a:gd name="connsiteY5" fmla="*/ 2464594 h 7138979"/>
                <a:gd name="connsiteX6" fmla="*/ 1619251 w 2678295"/>
                <a:gd name="connsiteY6" fmla="*/ 2726530 h 7138979"/>
                <a:gd name="connsiteX7" fmla="*/ 2059781 w 2678295"/>
                <a:gd name="connsiteY7" fmla="*/ 2959891 h 7138979"/>
                <a:gd name="connsiteX8" fmla="*/ 2078829 w 2678295"/>
                <a:gd name="connsiteY8" fmla="*/ 3090859 h 7138979"/>
                <a:gd name="connsiteX9" fmla="*/ 2085971 w 2678295"/>
                <a:gd name="connsiteY9" fmla="*/ 3262310 h 7138979"/>
                <a:gd name="connsiteX10" fmla="*/ 2133595 w 2678295"/>
                <a:gd name="connsiteY10" fmla="*/ 3350410 h 7138979"/>
                <a:gd name="connsiteX11" fmla="*/ 2309808 w 2678295"/>
                <a:gd name="connsiteY11" fmla="*/ 3428997 h 7138979"/>
                <a:gd name="connsiteX12" fmla="*/ 2345527 w 2678295"/>
                <a:gd name="connsiteY12" fmla="*/ 3555203 h 7138979"/>
                <a:gd name="connsiteX13" fmla="*/ 2300286 w 2678295"/>
                <a:gd name="connsiteY13" fmla="*/ 3643310 h 7138979"/>
                <a:gd name="connsiteX14" fmla="*/ 2164552 w 2678295"/>
                <a:gd name="connsiteY14" fmla="*/ 3788566 h 7138979"/>
                <a:gd name="connsiteX15" fmla="*/ 2021677 w 2678295"/>
                <a:gd name="connsiteY15" fmla="*/ 3879052 h 7138979"/>
                <a:gd name="connsiteX16" fmla="*/ 1940714 w 2678295"/>
                <a:gd name="connsiteY16" fmla="*/ 4043358 h 7138979"/>
                <a:gd name="connsiteX17" fmla="*/ 1862133 w 2678295"/>
                <a:gd name="connsiteY17" fmla="*/ 4098124 h 7138979"/>
                <a:gd name="connsiteX18" fmla="*/ 1809745 w 2678295"/>
                <a:gd name="connsiteY18" fmla="*/ 4164801 h 7138979"/>
                <a:gd name="connsiteX19" fmla="*/ 1871658 w 2678295"/>
                <a:gd name="connsiteY19" fmla="*/ 4310055 h 7138979"/>
                <a:gd name="connsiteX20" fmla="*/ 2097877 w 2678295"/>
                <a:gd name="connsiteY20" fmla="*/ 4424355 h 7138979"/>
                <a:gd name="connsiteX21" fmla="*/ 2347908 w 2678295"/>
                <a:gd name="connsiteY21" fmla="*/ 4764874 h 7138979"/>
                <a:gd name="connsiteX22" fmla="*/ 2440777 w 2678295"/>
                <a:gd name="connsiteY22" fmla="*/ 4929180 h 7138979"/>
                <a:gd name="connsiteX23" fmla="*/ 2657471 w 2678295"/>
                <a:gd name="connsiteY23" fmla="*/ 5138731 h 7138979"/>
                <a:gd name="connsiteX24" fmla="*/ 2671758 w 2678295"/>
                <a:gd name="connsiteY24" fmla="*/ 5312562 h 7138979"/>
                <a:gd name="connsiteX25" fmla="*/ 2486020 w 2678295"/>
                <a:gd name="connsiteY25" fmla="*/ 5903111 h 7138979"/>
                <a:gd name="connsiteX26" fmla="*/ 2486020 w 2678295"/>
                <a:gd name="connsiteY26" fmla="*/ 6331736 h 7138979"/>
                <a:gd name="connsiteX27" fmla="*/ 2457446 w 2678295"/>
                <a:gd name="connsiteY27" fmla="*/ 6486517 h 7138979"/>
                <a:gd name="connsiteX28" fmla="*/ 2328858 w 2678295"/>
                <a:gd name="connsiteY28" fmla="*/ 7138979 h 7138979"/>
                <a:gd name="connsiteX0" fmla="*/ 0 w 2678295"/>
                <a:gd name="connsiteY0" fmla="*/ 0 h 7138979"/>
                <a:gd name="connsiteX1" fmla="*/ 226219 w 2678295"/>
                <a:gd name="connsiteY1" fmla="*/ 411956 h 7138979"/>
                <a:gd name="connsiteX2" fmla="*/ 564357 w 2678295"/>
                <a:gd name="connsiteY2" fmla="*/ 1033462 h 7138979"/>
                <a:gd name="connsiteX3" fmla="*/ 892970 w 2678295"/>
                <a:gd name="connsiteY3" fmla="*/ 1609725 h 7138979"/>
                <a:gd name="connsiteX4" fmla="*/ 1152525 w 2678295"/>
                <a:gd name="connsiteY4" fmla="*/ 2066924 h 7138979"/>
                <a:gd name="connsiteX5" fmla="*/ 1426369 w 2678295"/>
                <a:gd name="connsiteY5" fmla="*/ 2464594 h 7138979"/>
                <a:gd name="connsiteX6" fmla="*/ 1619251 w 2678295"/>
                <a:gd name="connsiteY6" fmla="*/ 2726530 h 7138979"/>
                <a:gd name="connsiteX7" fmla="*/ 2059781 w 2678295"/>
                <a:gd name="connsiteY7" fmla="*/ 2959891 h 7138979"/>
                <a:gd name="connsiteX8" fmla="*/ 2078829 w 2678295"/>
                <a:gd name="connsiteY8" fmla="*/ 3090859 h 7138979"/>
                <a:gd name="connsiteX9" fmla="*/ 2085971 w 2678295"/>
                <a:gd name="connsiteY9" fmla="*/ 3262310 h 7138979"/>
                <a:gd name="connsiteX10" fmla="*/ 2133595 w 2678295"/>
                <a:gd name="connsiteY10" fmla="*/ 3350410 h 7138979"/>
                <a:gd name="connsiteX11" fmla="*/ 2309808 w 2678295"/>
                <a:gd name="connsiteY11" fmla="*/ 3428997 h 7138979"/>
                <a:gd name="connsiteX12" fmla="*/ 2345527 w 2678295"/>
                <a:gd name="connsiteY12" fmla="*/ 3555203 h 7138979"/>
                <a:gd name="connsiteX13" fmla="*/ 2300286 w 2678295"/>
                <a:gd name="connsiteY13" fmla="*/ 3643310 h 7138979"/>
                <a:gd name="connsiteX14" fmla="*/ 2164552 w 2678295"/>
                <a:gd name="connsiteY14" fmla="*/ 3788566 h 7138979"/>
                <a:gd name="connsiteX15" fmla="*/ 2021677 w 2678295"/>
                <a:gd name="connsiteY15" fmla="*/ 3879052 h 7138979"/>
                <a:gd name="connsiteX16" fmla="*/ 1940714 w 2678295"/>
                <a:gd name="connsiteY16" fmla="*/ 4043358 h 7138979"/>
                <a:gd name="connsiteX17" fmla="*/ 1862133 w 2678295"/>
                <a:gd name="connsiteY17" fmla="*/ 4098124 h 7138979"/>
                <a:gd name="connsiteX18" fmla="*/ 1871658 w 2678295"/>
                <a:gd name="connsiteY18" fmla="*/ 4310055 h 7138979"/>
                <a:gd name="connsiteX19" fmla="*/ 2097877 w 2678295"/>
                <a:gd name="connsiteY19" fmla="*/ 4424355 h 7138979"/>
                <a:gd name="connsiteX20" fmla="*/ 2347908 w 2678295"/>
                <a:gd name="connsiteY20" fmla="*/ 4764874 h 7138979"/>
                <a:gd name="connsiteX21" fmla="*/ 2440777 w 2678295"/>
                <a:gd name="connsiteY21" fmla="*/ 4929180 h 7138979"/>
                <a:gd name="connsiteX22" fmla="*/ 2657471 w 2678295"/>
                <a:gd name="connsiteY22" fmla="*/ 5138731 h 7138979"/>
                <a:gd name="connsiteX23" fmla="*/ 2671758 w 2678295"/>
                <a:gd name="connsiteY23" fmla="*/ 5312562 h 7138979"/>
                <a:gd name="connsiteX24" fmla="*/ 2486020 w 2678295"/>
                <a:gd name="connsiteY24" fmla="*/ 5903111 h 7138979"/>
                <a:gd name="connsiteX25" fmla="*/ 2486020 w 2678295"/>
                <a:gd name="connsiteY25" fmla="*/ 6331736 h 7138979"/>
                <a:gd name="connsiteX26" fmla="*/ 2457446 w 2678295"/>
                <a:gd name="connsiteY26" fmla="*/ 6486517 h 7138979"/>
                <a:gd name="connsiteX27" fmla="*/ 2328858 w 2678295"/>
                <a:gd name="connsiteY27" fmla="*/ 7138979 h 7138979"/>
                <a:gd name="connsiteX0" fmla="*/ 0 w 2678295"/>
                <a:gd name="connsiteY0" fmla="*/ 0 h 7138979"/>
                <a:gd name="connsiteX1" fmla="*/ 226219 w 2678295"/>
                <a:gd name="connsiteY1" fmla="*/ 411956 h 7138979"/>
                <a:gd name="connsiteX2" fmla="*/ 564357 w 2678295"/>
                <a:gd name="connsiteY2" fmla="*/ 1033462 h 7138979"/>
                <a:gd name="connsiteX3" fmla="*/ 892970 w 2678295"/>
                <a:gd name="connsiteY3" fmla="*/ 1609725 h 7138979"/>
                <a:gd name="connsiteX4" fmla="*/ 1152525 w 2678295"/>
                <a:gd name="connsiteY4" fmla="*/ 2066924 h 7138979"/>
                <a:gd name="connsiteX5" fmla="*/ 1426369 w 2678295"/>
                <a:gd name="connsiteY5" fmla="*/ 2464594 h 7138979"/>
                <a:gd name="connsiteX6" fmla="*/ 1619251 w 2678295"/>
                <a:gd name="connsiteY6" fmla="*/ 2726530 h 7138979"/>
                <a:gd name="connsiteX7" fmla="*/ 2059781 w 2678295"/>
                <a:gd name="connsiteY7" fmla="*/ 2959891 h 7138979"/>
                <a:gd name="connsiteX8" fmla="*/ 2078829 w 2678295"/>
                <a:gd name="connsiteY8" fmla="*/ 3090859 h 7138979"/>
                <a:gd name="connsiteX9" fmla="*/ 2085971 w 2678295"/>
                <a:gd name="connsiteY9" fmla="*/ 3262310 h 7138979"/>
                <a:gd name="connsiteX10" fmla="*/ 2133595 w 2678295"/>
                <a:gd name="connsiteY10" fmla="*/ 3350410 h 7138979"/>
                <a:gd name="connsiteX11" fmla="*/ 2309808 w 2678295"/>
                <a:gd name="connsiteY11" fmla="*/ 3428997 h 7138979"/>
                <a:gd name="connsiteX12" fmla="*/ 2345527 w 2678295"/>
                <a:gd name="connsiteY12" fmla="*/ 3555203 h 7138979"/>
                <a:gd name="connsiteX13" fmla="*/ 2300286 w 2678295"/>
                <a:gd name="connsiteY13" fmla="*/ 3643310 h 7138979"/>
                <a:gd name="connsiteX14" fmla="*/ 2164552 w 2678295"/>
                <a:gd name="connsiteY14" fmla="*/ 3788566 h 7138979"/>
                <a:gd name="connsiteX15" fmla="*/ 2021677 w 2678295"/>
                <a:gd name="connsiteY15" fmla="*/ 3879052 h 7138979"/>
                <a:gd name="connsiteX16" fmla="*/ 1940714 w 2678295"/>
                <a:gd name="connsiteY16" fmla="*/ 4043358 h 7138979"/>
                <a:gd name="connsiteX17" fmla="*/ 1862133 w 2678295"/>
                <a:gd name="connsiteY17" fmla="*/ 4098124 h 7138979"/>
                <a:gd name="connsiteX18" fmla="*/ 2007389 w 2678295"/>
                <a:gd name="connsiteY18" fmla="*/ 4207660 h 7138979"/>
                <a:gd name="connsiteX19" fmla="*/ 1871658 w 2678295"/>
                <a:gd name="connsiteY19" fmla="*/ 4310055 h 7138979"/>
                <a:gd name="connsiteX20" fmla="*/ 2097877 w 2678295"/>
                <a:gd name="connsiteY20" fmla="*/ 4424355 h 7138979"/>
                <a:gd name="connsiteX21" fmla="*/ 2347908 w 2678295"/>
                <a:gd name="connsiteY21" fmla="*/ 4764874 h 7138979"/>
                <a:gd name="connsiteX22" fmla="*/ 2440777 w 2678295"/>
                <a:gd name="connsiteY22" fmla="*/ 4929180 h 7138979"/>
                <a:gd name="connsiteX23" fmla="*/ 2657471 w 2678295"/>
                <a:gd name="connsiteY23" fmla="*/ 5138731 h 7138979"/>
                <a:gd name="connsiteX24" fmla="*/ 2671758 w 2678295"/>
                <a:gd name="connsiteY24" fmla="*/ 5312562 h 7138979"/>
                <a:gd name="connsiteX25" fmla="*/ 2486020 w 2678295"/>
                <a:gd name="connsiteY25" fmla="*/ 5903111 h 7138979"/>
                <a:gd name="connsiteX26" fmla="*/ 2486020 w 2678295"/>
                <a:gd name="connsiteY26" fmla="*/ 6331736 h 7138979"/>
                <a:gd name="connsiteX27" fmla="*/ 2457446 w 2678295"/>
                <a:gd name="connsiteY27" fmla="*/ 6486517 h 7138979"/>
                <a:gd name="connsiteX28" fmla="*/ 2328858 w 2678295"/>
                <a:gd name="connsiteY28" fmla="*/ 7138979 h 7138979"/>
                <a:gd name="connsiteX0" fmla="*/ 0 w 2678295"/>
                <a:gd name="connsiteY0" fmla="*/ 0 h 7138979"/>
                <a:gd name="connsiteX1" fmla="*/ 226219 w 2678295"/>
                <a:gd name="connsiteY1" fmla="*/ 411956 h 7138979"/>
                <a:gd name="connsiteX2" fmla="*/ 564357 w 2678295"/>
                <a:gd name="connsiteY2" fmla="*/ 1033462 h 7138979"/>
                <a:gd name="connsiteX3" fmla="*/ 892970 w 2678295"/>
                <a:gd name="connsiteY3" fmla="*/ 1609725 h 7138979"/>
                <a:gd name="connsiteX4" fmla="*/ 1152525 w 2678295"/>
                <a:gd name="connsiteY4" fmla="*/ 2066924 h 7138979"/>
                <a:gd name="connsiteX5" fmla="*/ 1426369 w 2678295"/>
                <a:gd name="connsiteY5" fmla="*/ 2464594 h 7138979"/>
                <a:gd name="connsiteX6" fmla="*/ 1619251 w 2678295"/>
                <a:gd name="connsiteY6" fmla="*/ 2726530 h 7138979"/>
                <a:gd name="connsiteX7" fmla="*/ 2059781 w 2678295"/>
                <a:gd name="connsiteY7" fmla="*/ 2959891 h 7138979"/>
                <a:gd name="connsiteX8" fmla="*/ 2078829 w 2678295"/>
                <a:gd name="connsiteY8" fmla="*/ 3090859 h 7138979"/>
                <a:gd name="connsiteX9" fmla="*/ 2085971 w 2678295"/>
                <a:gd name="connsiteY9" fmla="*/ 3262310 h 7138979"/>
                <a:gd name="connsiteX10" fmla="*/ 2133595 w 2678295"/>
                <a:gd name="connsiteY10" fmla="*/ 3350410 h 7138979"/>
                <a:gd name="connsiteX11" fmla="*/ 2309808 w 2678295"/>
                <a:gd name="connsiteY11" fmla="*/ 3428997 h 7138979"/>
                <a:gd name="connsiteX12" fmla="*/ 2345527 w 2678295"/>
                <a:gd name="connsiteY12" fmla="*/ 3555203 h 7138979"/>
                <a:gd name="connsiteX13" fmla="*/ 2300286 w 2678295"/>
                <a:gd name="connsiteY13" fmla="*/ 3643310 h 7138979"/>
                <a:gd name="connsiteX14" fmla="*/ 2164552 w 2678295"/>
                <a:gd name="connsiteY14" fmla="*/ 3788566 h 7138979"/>
                <a:gd name="connsiteX15" fmla="*/ 2021677 w 2678295"/>
                <a:gd name="connsiteY15" fmla="*/ 3879052 h 7138979"/>
                <a:gd name="connsiteX16" fmla="*/ 1940714 w 2678295"/>
                <a:gd name="connsiteY16" fmla="*/ 4043358 h 7138979"/>
                <a:gd name="connsiteX17" fmla="*/ 1862133 w 2678295"/>
                <a:gd name="connsiteY17" fmla="*/ 4098124 h 7138979"/>
                <a:gd name="connsiteX18" fmla="*/ 1871658 w 2678295"/>
                <a:gd name="connsiteY18" fmla="*/ 4310055 h 7138979"/>
                <a:gd name="connsiteX19" fmla="*/ 2097877 w 2678295"/>
                <a:gd name="connsiteY19" fmla="*/ 4424355 h 7138979"/>
                <a:gd name="connsiteX20" fmla="*/ 2347908 w 2678295"/>
                <a:gd name="connsiteY20" fmla="*/ 4764874 h 7138979"/>
                <a:gd name="connsiteX21" fmla="*/ 2440777 w 2678295"/>
                <a:gd name="connsiteY21" fmla="*/ 4929180 h 7138979"/>
                <a:gd name="connsiteX22" fmla="*/ 2657471 w 2678295"/>
                <a:gd name="connsiteY22" fmla="*/ 5138731 h 7138979"/>
                <a:gd name="connsiteX23" fmla="*/ 2671758 w 2678295"/>
                <a:gd name="connsiteY23" fmla="*/ 5312562 h 7138979"/>
                <a:gd name="connsiteX24" fmla="*/ 2486020 w 2678295"/>
                <a:gd name="connsiteY24" fmla="*/ 5903111 h 7138979"/>
                <a:gd name="connsiteX25" fmla="*/ 2486020 w 2678295"/>
                <a:gd name="connsiteY25" fmla="*/ 6331736 h 7138979"/>
                <a:gd name="connsiteX26" fmla="*/ 2457446 w 2678295"/>
                <a:gd name="connsiteY26" fmla="*/ 6486517 h 7138979"/>
                <a:gd name="connsiteX27" fmla="*/ 2328858 w 2678295"/>
                <a:gd name="connsiteY27" fmla="*/ 7138979 h 7138979"/>
                <a:gd name="connsiteX0" fmla="*/ 0 w 2678295"/>
                <a:gd name="connsiteY0" fmla="*/ 0 h 7138979"/>
                <a:gd name="connsiteX1" fmla="*/ 226219 w 2678295"/>
                <a:gd name="connsiteY1" fmla="*/ 411956 h 7138979"/>
                <a:gd name="connsiteX2" fmla="*/ 564357 w 2678295"/>
                <a:gd name="connsiteY2" fmla="*/ 1033462 h 7138979"/>
                <a:gd name="connsiteX3" fmla="*/ 892970 w 2678295"/>
                <a:gd name="connsiteY3" fmla="*/ 1609725 h 7138979"/>
                <a:gd name="connsiteX4" fmla="*/ 1152525 w 2678295"/>
                <a:gd name="connsiteY4" fmla="*/ 2066924 h 7138979"/>
                <a:gd name="connsiteX5" fmla="*/ 1426369 w 2678295"/>
                <a:gd name="connsiteY5" fmla="*/ 2464594 h 7138979"/>
                <a:gd name="connsiteX6" fmla="*/ 1619251 w 2678295"/>
                <a:gd name="connsiteY6" fmla="*/ 2726530 h 7138979"/>
                <a:gd name="connsiteX7" fmla="*/ 2059781 w 2678295"/>
                <a:gd name="connsiteY7" fmla="*/ 2959891 h 7138979"/>
                <a:gd name="connsiteX8" fmla="*/ 2078829 w 2678295"/>
                <a:gd name="connsiteY8" fmla="*/ 3090859 h 7138979"/>
                <a:gd name="connsiteX9" fmla="*/ 2085971 w 2678295"/>
                <a:gd name="connsiteY9" fmla="*/ 3262310 h 7138979"/>
                <a:gd name="connsiteX10" fmla="*/ 2133595 w 2678295"/>
                <a:gd name="connsiteY10" fmla="*/ 3350410 h 7138979"/>
                <a:gd name="connsiteX11" fmla="*/ 2309808 w 2678295"/>
                <a:gd name="connsiteY11" fmla="*/ 3428997 h 7138979"/>
                <a:gd name="connsiteX12" fmla="*/ 2345527 w 2678295"/>
                <a:gd name="connsiteY12" fmla="*/ 3555203 h 7138979"/>
                <a:gd name="connsiteX13" fmla="*/ 2300286 w 2678295"/>
                <a:gd name="connsiteY13" fmla="*/ 3643310 h 7138979"/>
                <a:gd name="connsiteX14" fmla="*/ 2164552 w 2678295"/>
                <a:gd name="connsiteY14" fmla="*/ 3788566 h 7138979"/>
                <a:gd name="connsiteX15" fmla="*/ 2021677 w 2678295"/>
                <a:gd name="connsiteY15" fmla="*/ 3879052 h 7138979"/>
                <a:gd name="connsiteX16" fmla="*/ 1940714 w 2678295"/>
                <a:gd name="connsiteY16" fmla="*/ 4043358 h 7138979"/>
                <a:gd name="connsiteX17" fmla="*/ 1862133 w 2678295"/>
                <a:gd name="connsiteY17" fmla="*/ 4098124 h 7138979"/>
                <a:gd name="connsiteX18" fmla="*/ 2097877 w 2678295"/>
                <a:gd name="connsiteY18" fmla="*/ 4424355 h 7138979"/>
                <a:gd name="connsiteX19" fmla="*/ 2347908 w 2678295"/>
                <a:gd name="connsiteY19" fmla="*/ 4764874 h 7138979"/>
                <a:gd name="connsiteX20" fmla="*/ 2440777 w 2678295"/>
                <a:gd name="connsiteY20" fmla="*/ 4929180 h 7138979"/>
                <a:gd name="connsiteX21" fmla="*/ 2657471 w 2678295"/>
                <a:gd name="connsiteY21" fmla="*/ 5138731 h 7138979"/>
                <a:gd name="connsiteX22" fmla="*/ 2671758 w 2678295"/>
                <a:gd name="connsiteY22" fmla="*/ 5312562 h 7138979"/>
                <a:gd name="connsiteX23" fmla="*/ 2486020 w 2678295"/>
                <a:gd name="connsiteY23" fmla="*/ 5903111 h 7138979"/>
                <a:gd name="connsiteX24" fmla="*/ 2486020 w 2678295"/>
                <a:gd name="connsiteY24" fmla="*/ 6331736 h 7138979"/>
                <a:gd name="connsiteX25" fmla="*/ 2457446 w 2678295"/>
                <a:gd name="connsiteY25" fmla="*/ 6486517 h 7138979"/>
                <a:gd name="connsiteX26" fmla="*/ 2328858 w 2678295"/>
                <a:gd name="connsiteY26" fmla="*/ 7138979 h 7138979"/>
                <a:gd name="connsiteX0" fmla="*/ 0 w 2678295"/>
                <a:gd name="connsiteY0" fmla="*/ 0 h 7138979"/>
                <a:gd name="connsiteX1" fmla="*/ 226219 w 2678295"/>
                <a:gd name="connsiteY1" fmla="*/ 411956 h 7138979"/>
                <a:gd name="connsiteX2" fmla="*/ 564357 w 2678295"/>
                <a:gd name="connsiteY2" fmla="*/ 1033462 h 7138979"/>
                <a:gd name="connsiteX3" fmla="*/ 892970 w 2678295"/>
                <a:gd name="connsiteY3" fmla="*/ 1609725 h 7138979"/>
                <a:gd name="connsiteX4" fmla="*/ 1152525 w 2678295"/>
                <a:gd name="connsiteY4" fmla="*/ 2066924 h 7138979"/>
                <a:gd name="connsiteX5" fmla="*/ 1426369 w 2678295"/>
                <a:gd name="connsiteY5" fmla="*/ 2464594 h 7138979"/>
                <a:gd name="connsiteX6" fmla="*/ 1619251 w 2678295"/>
                <a:gd name="connsiteY6" fmla="*/ 2726530 h 7138979"/>
                <a:gd name="connsiteX7" fmla="*/ 2059781 w 2678295"/>
                <a:gd name="connsiteY7" fmla="*/ 2959891 h 7138979"/>
                <a:gd name="connsiteX8" fmla="*/ 2078829 w 2678295"/>
                <a:gd name="connsiteY8" fmla="*/ 3090859 h 7138979"/>
                <a:gd name="connsiteX9" fmla="*/ 2085971 w 2678295"/>
                <a:gd name="connsiteY9" fmla="*/ 3262310 h 7138979"/>
                <a:gd name="connsiteX10" fmla="*/ 2133595 w 2678295"/>
                <a:gd name="connsiteY10" fmla="*/ 3350410 h 7138979"/>
                <a:gd name="connsiteX11" fmla="*/ 2309808 w 2678295"/>
                <a:gd name="connsiteY11" fmla="*/ 3428997 h 7138979"/>
                <a:gd name="connsiteX12" fmla="*/ 2345527 w 2678295"/>
                <a:gd name="connsiteY12" fmla="*/ 3555203 h 7138979"/>
                <a:gd name="connsiteX13" fmla="*/ 2300286 w 2678295"/>
                <a:gd name="connsiteY13" fmla="*/ 3643310 h 7138979"/>
                <a:gd name="connsiteX14" fmla="*/ 2164552 w 2678295"/>
                <a:gd name="connsiteY14" fmla="*/ 3788566 h 7138979"/>
                <a:gd name="connsiteX15" fmla="*/ 2021677 w 2678295"/>
                <a:gd name="connsiteY15" fmla="*/ 3879052 h 7138979"/>
                <a:gd name="connsiteX16" fmla="*/ 1940714 w 2678295"/>
                <a:gd name="connsiteY16" fmla="*/ 4043358 h 7138979"/>
                <a:gd name="connsiteX17" fmla="*/ 2028821 w 2678295"/>
                <a:gd name="connsiteY17" fmla="*/ 4224330 h 7138979"/>
                <a:gd name="connsiteX18" fmla="*/ 2097877 w 2678295"/>
                <a:gd name="connsiteY18" fmla="*/ 4424355 h 7138979"/>
                <a:gd name="connsiteX19" fmla="*/ 2347908 w 2678295"/>
                <a:gd name="connsiteY19" fmla="*/ 4764874 h 7138979"/>
                <a:gd name="connsiteX20" fmla="*/ 2440777 w 2678295"/>
                <a:gd name="connsiteY20" fmla="*/ 4929180 h 7138979"/>
                <a:gd name="connsiteX21" fmla="*/ 2657471 w 2678295"/>
                <a:gd name="connsiteY21" fmla="*/ 5138731 h 7138979"/>
                <a:gd name="connsiteX22" fmla="*/ 2671758 w 2678295"/>
                <a:gd name="connsiteY22" fmla="*/ 5312562 h 7138979"/>
                <a:gd name="connsiteX23" fmla="*/ 2486020 w 2678295"/>
                <a:gd name="connsiteY23" fmla="*/ 5903111 h 7138979"/>
                <a:gd name="connsiteX24" fmla="*/ 2486020 w 2678295"/>
                <a:gd name="connsiteY24" fmla="*/ 6331736 h 7138979"/>
                <a:gd name="connsiteX25" fmla="*/ 2457446 w 2678295"/>
                <a:gd name="connsiteY25" fmla="*/ 6486517 h 7138979"/>
                <a:gd name="connsiteX26" fmla="*/ 2328858 w 2678295"/>
                <a:gd name="connsiteY26" fmla="*/ 7138979 h 7138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78295" h="7138979">
                  <a:moveTo>
                    <a:pt x="0" y="0"/>
                  </a:moveTo>
                  <a:cubicBezTo>
                    <a:pt x="65286" y="120650"/>
                    <a:pt x="132160" y="239712"/>
                    <a:pt x="226219" y="411956"/>
                  </a:cubicBezTo>
                  <a:cubicBezTo>
                    <a:pt x="320278" y="584200"/>
                    <a:pt x="453232" y="833834"/>
                    <a:pt x="564357" y="1033462"/>
                  </a:cubicBezTo>
                  <a:cubicBezTo>
                    <a:pt x="675482" y="1233090"/>
                    <a:pt x="793355" y="1439069"/>
                    <a:pt x="892970" y="1609725"/>
                  </a:cubicBezTo>
                  <a:cubicBezTo>
                    <a:pt x="992586" y="1780381"/>
                    <a:pt x="1063625" y="1924446"/>
                    <a:pt x="1152525" y="2066924"/>
                  </a:cubicBezTo>
                  <a:cubicBezTo>
                    <a:pt x="1241425" y="2209402"/>
                    <a:pt x="1383903" y="2395141"/>
                    <a:pt x="1426369" y="2464594"/>
                  </a:cubicBezTo>
                  <a:cubicBezTo>
                    <a:pt x="1470819" y="2530475"/>
                    <a:pt x="1620739" y="2727026"/>
                    <a:pt x="1619251" y="2726530"/>
                  </a:cubicBezTo>
                  <a:cubicBezTo>
                    <a:pt x="1650604" y="2771377"/>
                    <a:pt x="2059781" y="2961379"/>
                    <a:pt x="2059781" y="2959891"/>
                  </a:cubicBezTo>
                  <a:cubicBezTo>
                    <a:pt x="2098674" y="3015849"/>
                    <a:pt x="2078829" y="3021009"/>
                    <a:pt x="2078829" y="3090859"/>
                  </a:cubicBezTo>
                  <a:cubicBezTo>
                    <a:pt x="2082400" y="3142056"/>
                    <a:pt x="2085971" y="3230957"/>
                    <a:pt x="2085971" y="3262310"/>
                  </a:cubicBezTo>
                  <a:cubicBezTo>
                    <a:pt x="2100258" y="3301996"/>
                    <a:pt x="2096289" y="3322629"/>
                    <a:pt x="2133595" y="3350410"/>
                  </a:cubicBezTo>
                  <a:cubicBezTo>
                    <a:pt x="2170901" y="3378191"/>
                    <a:pt x="2279646" y="3391293"/>
                    <a:pt x="2309808" y="3428997"/>
                  </a:cubicBezTo>
                  <a:cubicBezTo>
                    <a:pt x="2345130" y="3477019"/>
                    <a:pt x="2347114" y="3519484"/>
                    <a:pt x="2345527" y="3555203"/>
                  </a:cubicBezTo>
                  <a:cubicBezTo>
                    <a:pt x="2343940" y="3590922"/>
                    <a:pt x="2299889" y="3627832"/>
                    <a:pt x="2300286" y="3643310"/>
                  </a:cubicBezTo>
                  <a:cubicBezTo>
                    <a:pt x="2292745" y="3656804"/>
                    <a:pt x="2164553" y="3790054"/>
                    <a:pt x="2164552" y="3788566"/>
                  </a:cubicBezTo>
                  <a:cubicBezTo>
                    <a:pt x="2141930" y="3812775"/>
                    <a:pt x="2021677" y="3879052"/>
                    <a:pt x="2021677" y="3879052"/>
                  </a:cubicBezTo>
                  <a:cubicBezTo>
                    <a:pt x="1996277" y="3892942"/>
                    <a:pt x="1941210" y="4044847"/>
                    <a:pt x="1940714" y="4043358"/>
                  </a:cubicBezTo>
                  <a:cubicBezTo>
                    <a:pt x="1915314" y="4081061"/>
                    <a:pt x="2002627" y="4160831"/>
                    <a:pt x="2028821" y="4224330"/>
                  </a:cubicBezTo>
                  <a:cubicBezTo>
                    <a:pt x="2055015" y="4287829"/>
                    <a:pt x="2016915" y="4313230"/>
                    <a:pt x="2097877" y="4424355"/>
                  </a:cubicBezTo>
                  <a:cubicBezTo>
                    <a:pt x="2155424" y="4457296"/>
                    <a:pt x="2265755" y="4681134"/>
                    <a:pt x="2347908" y="4764874"/>
                  </a:cubicBezTo>
                  <a:cubicBezTo>
                    <a:pt x="2388389" y="4814880"/>
                    <a:pt x="2400296" y="4879174"/>
                    <a:pt x="2440777" y="4929180"/>
                  </a:cubicBezTo>
                  <a:lnTo>
                    <a:pt x="2657471" y="5138731"/>
                  </a:lnTo>
                  <a:cubicBezTo>
                    <a:pt x="2693586" y="5172862"/>
                    <a:pt x="2671758" y="5313554"/>
                    <a:pt x="2671758" y="5312562"/>
                  </a:cubicBezTo>
                  <a:cubicBezTo>
                    <a:pt x="2674933" y="5343915"/>
                    <a:pt x="2485226" y="5901921"/>
                    <a:pt x="2486020" y="5903111"/>
                  </a:cubicBezTo>
                  <a:cubicBezTo>
                    <a:pt x="2486814" y="5904301"/>
                    <a:pt x="2486020" y="6332926"/>
                    <a:pt x="2486020" y="6331736"/>
                  </a:cubicBezTo>
                  <a:cubicBezTo>
                    <a:pt x="2486814" y="6403570"/>
                    <a:pt x="2456454" y="6486021"/>
                    <a:pt x="2457446" y="6486517"/>
                  </a:cubicBezTo>
                  <a:cubicBezTo>
                    <a:pt x="2451493" y="6512314"/>
                    <a:pt x="2330346" y="7138979"/>
                    <a:pt x="2328858" y="7138979"/>
                  </a:cubicBezTo>
                </a:path>
              </a:pathLst>
            </a:custGeom>
            <a:noFill/>
            <a:ln>
              <a:solidFill>
                <a:srgbClr val="175B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04859" y="3348043"/>
              <a:ext cx="2215180" cy="5953126"/>
            </a:xfrm>
            <a:custGeom>
              <a:avLst/>
              <a:gdLst>
                <a:gd name="connsiteX0" fmla="*/ 1146731 w 1146731"/>
                <a:gd name="connsiteY0" fmla="*/ 2245 h 2059645"/>
                <a:gd name="connsiteX1" fmla="*/ 575231 w 1146731"/>
                <a:gd name="connsiteY1" fmla="*/ 73682 h 2059645"/>
                <a:gd name="connsiteX2" fmla="*/ 151368 w 1146731"/>
                <a:gd name="connsiteY2" fmla="*/ 488020 h 2059645"/>
                <a:gd name="connsiteX3" fmla="*/ 46593 w 1146731"/>
                <a:gd name="connsiteY3" fmla="*/ 773770 h 2059645"/>
                <a:gd name="connsiteX4" fmla="*/ 27543 w 1146731"/>
                <a:gd name="connsiteY4" fmla="*/ 1488145 h 2059645"/>
                <a:gd name="connsiteX5" fmla="*/ 422831 w 1146731"/>
                <a:gd name="connsiteY5" fmla="*/ 1735795 h 2059645"/>
                <a:gd name="connsiteX6" fmla="*/ 546656 w 1146731"/>
                <a:gd name="connsiteY6" fmla="*/ 2059645 h 2059645"/>
                <a:gd name="connsiteX0" fmla="*/ 1146731 w 1146731"/>
                <a:gd name="connsiteY0" fmla="*/ 0 h 2057400"/>
                <a:gd name="connsiteX1" fmla="*/ 832406 w 1146731"/>
                <a:gd name="connsiteY1" fmla="*/ 52387 h 2057400"/>
                <a:gd name="connsiteX2" fmla="*/ 575231 w 1146731"/>
                <a:gd name="connsiteY2" fmla="*/ 71437 h 2057400"/>
                <a:gd name="connsiteX3" fmla="*/ 151368 w 1146731"/>
                <a:gd name="connsiteY3" fmla="*/ 485775 h 2057400"/>
                <a:gd name="connsiteX4" fmla="*/ 46593 w 1146731"/>
                <a:gd name="connsiteY4" fmla="*/ 771525 h 2057400"/>
                <a:gd name="connsiteX5" fmla="*/ 27543 w 1146731"/>
                <a:gd name="connsiteY5" fmla="*/ 1485900 h 2057400"/>
                <a:gd name="connsiteX6" fmla="*/ 422831 w 1146731"/>
                <a:gd name="connsiteY6" fmla="*/ 1733550 h 2057400"/>
                <a:gd name="connsiteX7" fmla="*/ 546656 w 1146731"/>
                <a:gd name="connsiteY7" fmla="*/ 2057400 h 2057400"/>
                <a:gd name="connsiteX0" fmla="*/ 1146731 w 1146731"/>
                <a:gd name="connsiteY0" fmla="*/ 0 h 2057400"/>
                <a:gd name="connsiteX1" fmla="*/ 832406 w 1146731"/>
                <a:gd name="connsiteY1" fmla="*/ 52387 h 2057400"/>
                <a:gd name="connsiteX2" fmla="*/ 618093 w 1146731"/>
                <a:gd name="connsiteY2" fmla="*/ 80962 h 2057400"/>
                <a:gd name="connsiteX3" fmla="*/ 151368 w 1146731"/>
                <a:gd name="connsiteY3" fmla="*/ 485775 h 2057400"/>
                <a:gd name="connsiteX4" fmla="*/ 46593 w 1146731"/>
                <a:gd name="connsiteY4" fmla="*/ 771525 h 2057400"/>
                <a:gd name="connsiteX5" fmla="*/ 27543 w 1146731"/>
                <a:gd name="connsiteY5" fmla="*/ 1485900 h 2057400"/>
                <a:gd name="connsiteX6" fmla="*/ 422831 w 1146731"/>
                <a:gd name="connsiteY6" fmla="*/ 1733550 h 2057400"/>
                <a:gd name="connsiteX7" fmla="*/ 546656 w 1146731"/>
                <a:gd name="connsiteY7" fmla="*/ 2057400 h 2057400"/>
                <a:gd name="connsiteX0" fmla="*/ 1146731 w 1146731"/>
                <a:gd name="connsiteY0" fmla="*/ 0 h 2057400"/>
                <a:gd name="connsiteX1" fmla="*/ 832406 w 1146731"/>
                <a:gd name="connsiteY1" fmla="*/ 52387 h 2057400"/>
                <a:gd name="connsiteX2" fmla="*/ 618093 w 1146731"/>
                <a:gd name="connsiteY2" fmla="*/ 80962 h 2057400"/>
                <a:gd name="connsiteX3" fmla="*/ 151368 w 1146731"/>
                <a:gd name="connsiteY3" fmla="*/ 485775 h 2057400"/>
                <a:gd name="connsiteX4" fmla="*/ 46593 w 1146731"/>
                <a:gd name="connsiteY4" fmla="*/ 771525 h 2057400"/>
                <a:gd name="connsiteX5" fmla="*/ 27543 w 1146731"/>
                <a:gd name="connsiteY5" fmla="*/ 1485900 h 2057400"/>
                <a:gd name="connsiteX6" fmla="*/ 422831 w 1146731"/>
                <a:gd name="connsiteY6" fmla="*/ 1733550 h 2057400"/>
                <a:gd name="connsiteX7" fmla="*/ 546656 w 1146731"/>
                <a:gd name="connsiteY7" fmla="*/ 2057400 h 2057400"/>
                <a:gd name="connsiteX0" fmla="*/ 1146731 w 1146731"/>
                <a:gd name="connsiteY0" fmla="*/ 0 h 2057400"/>
                <a:gd name="connsiteX1" fmla="*/ 832406 w 1146731"/>
                <a:gd name="connsiteY1" fmla="*/ 52387 h 2057400"/>
                <a:gd name="connsiteX2" fmla="*/ 570468 w 1146731"/>
                <a:gd name="connsiteY2" fmla="*/ 85724 h 2057400"/>
                <a:gd name="connsiteX3" fmla="*/ 151368 w 1146731"/>
                <a:gd name="connsiteY3" fmla="*/ 485775 h 2057400"/>
                <a:gd name="connsiteX4" fmla="*/ 46593 w 1146731"/>
                <a:gd name="connsiteY4" fmla="*/ 771525 h 2057400"/>
                <a:gd name="connsiteX5" fmla="*/ 27543 w 1146731"/>
                <a:gd name="connsiteY5" fmla="*/ 1485900 h 2057400"/>
                <a:gd name="connsiteX6" fmla="*/ 422831 w 1146731"/>
                <a:gd name="connsiteY6" fmla="*/ 1733550 h 2057400"/>
                <a:gd name="connsiteX7" fmla="*/ 546656 w 1146731"/>
                <a:gd name="connsiteY7" fmla="*/ 2057400 h 2057400"/>
                <a:gd name="connsiteX0" fmla="*/ 1146731 w 1146731"/>
                <a:gd name="connsiteY0" fmla="*/ 0 h 2057400"/>
                <a:gd name="connsiteX1" fmla="*/ 832406 w 1146731"/>
                <a:gd name="connsiteY1" fmla="*/ 52387 h 2057400"/>
                <a:gd name="connsiteX2" fmla="*/ 570468 w 1146731"/>
                <a:gd name="connsiteY2" fmla="*/ 85724 h 2057400"/>
                <a:gd name="connsiteX3" fmla="*/ 151368 w 1146731"/>
                <a:gd name="connsiteY3" fmla="*/ 485775 h 2057400"/>
                <a:gd name="connsiteX4" fmla="*/ 46593 w 1146731"/>
                <a:gd name="connsiteY4" fmla="*/ 842963 h 2057400"/>
                <a:gd name="connsiteX5" fmla="*/ 27543 w 1146731"/>
                <a:gd name="connsiteY5" fmla="*/ 1485900 h 2057400"/>
                <a:gd name="connsiteX6" fmla="*/ 422831 w 1146731"/>
                <a:gd name="connsiteY6" fmla="*/ 1733550 h 2057400"/>
                <a:gd name="connsiteX7" fmla="*/ 546656 w 1146731"/>
                <a:gd name="connsiteY7" fmla="*/ 2057400 h 2057400"/>
                <a:gd name="connsiteX0" fmla="*/ 1151188 w 1151188"/>
                <a:gd name="connsiteY0" fmla="*/ 0 h 2057400"/>
                <a:gd name="connsiteX1" fmla="*/ 836863 w 1151188"/>
                <a:gd name="connsiteY1" fmla="*/ 52387 h 2057400"/>
                <a:gd name="connsiteX2" fmla="*/ 574925 w 1151188"/>
                <a:gd name="connsiteY2" fmla="*/ 85724 h 2057400"/>
                <a:gd name="connsiteX3" fmla="*/ 155825 w 1151188"/>
                <a:gd name="connsiteY3" fmla="*/ 485775 h 2057400"/>
                <a:gd name="connsiteX4" fmla="*/ 51050 w 1151188"/>
                <a:gd name="connsiteY4" fmla="*/ 842963 h 2057400"/>
                <a:gd name="connsiteX5" fmla="*/ 32000 w 1151188"/>
                <a:gd name="connsiteY5" fmla="*/ 1485900 h 2057400"/>
                <a:gd name="connsiteX6" fmla="*/ 427288 w 1151188"/>
                <a:gd name="connsiteY6" fmla="*/ 1733550 h 2057400"/>
                <a:gd name="connsiteX7" fmla="*/ 551113 w 1151188"/>
                <a:gd name="connsiteY7" fmla="*/ 2057400 h 2057400"/>
                <a:gd name="connsiteX0" fmla="*/ 1142332 w 1142332"/>
                <a:gd name="connsiteY0" fmla="*/ 0 h 2057400"/>
                <a:gd name="connsiteX1" fmla="*/ 828007 w 1142332"/>
                <a:gd name="connsiteY1" fmla="*/ 52387 h 2057400"/>
                <a:gd name="connsiteX2" fmla="*/ 566069 w 1142332"/>
                <a:gd name="connsiteY2" fmla="*/ 85724 h 2057400"/>
                <a:gd name="connsiteX3" fmla="*/ 146969 w 1142332"/>
                <a:gd name="connsiteY3" fmla="*/ 485775 h 2057400"/>
                <a:gd name="connsiteX4" fmla="*/ 42194 w 1142332"/>
                <a:gd name="connsiteY4" fmla="*/ 842963 h 2057400"/>
                <a:gd name="connsiteX5" fmla="*/ 23144 w 1142332"/>
                <a:gd name="connsiteY5" fmla="*/ 1485900 h 2057400"/>
                <a:gd name="connsiteX6" fmla="*/ 418432 w 1142332"/>
                <a:gd name="connsiteY6" fmla="*/ 1733550 h 2057400"/>
                <a:gd name="connsiteX7" fmla="*/ 542257 w 1142332"/>
                <a:gd name="connsiteY7" fmla="*/ 2057400 h 2057400"/>
                <a:gd name="connsiteX0" fmla="*/ 1142332 w 1142332"/>
                <a:gd name="connsiteY0" fmla="*/ 0 h 2057400"/>
                <a:gd name="connsiteX1" fmla="*/ 828007 w 1142332"/>
                <a:gd name="connsiteY1" fmla="*/ 52387 h 2057400"/>
                <a:gd name="connsiteX2" fmla="*/ 566069 w 1142332"/>
                <a:gd name="connsiteY2" fmla="*/ 85724 h 2057400"/>
                <a:gd name="connsiteX3" fmla="*/ 146969 w 1142332"/>
                <a:gd name="connsiteY3" fmla="*/ 485775 h 2057400"/>
                <a:gd name="connsiteX4" fmla="*/ 42194 w 1142332"/>
                <a:gd name="connsiteY4" fmla="*/ 842963 h 2057400"/>
                <a:gd name="connsiteX5" fmla="*/ 23144 w 1142332"/>
                <a:gd name="connsiteY5" fmla="*/ 1485900 h 2057400"/>
                <a:gd name="connsiteX6" fmla="*/ 418432 w 1142332"/>
                <a:gd name="connsiteY6" fmla="*/ 1733550 h 2057400"/>
                <a:gd name="connsiteX7" fmla="*/ 542257 w 1142332"/>
                <a:gd name="connsiteY7" fmla="*/ 2057400 h 2057400"/>
                <a:gd name="connsiteX0" fmla="*/ 1142332 w 1142332"/>
                <a:gd name="connsiteY0" fmla="*/ 0 h 2057400"/>
                <a:gd name="connsiteX1" fmla="*/ 828007 w 1142332"/>
                <a:gd name="connsiteY1" fmla="*/ 52387 h 2057400"/>
                <a:gd name="connsiteX2" fmla="*/ 566069 w 1142332"/>
                <a:gd name="connsiteY2" fmla="*/ 85724 h 2057400"/>
                <a:gd name="connsiteX3" fmla="*/ 146969 w 1142332"/>
                <a:gd name="connsiteY3" fmla="*/ 485775 h 2057400"/>
                <a:gd name="connsiteX4" fmla="*/ 42194 w 1142332"/>
                <a:gd name="connsiteY4" fmla="*/ 842963 h 2057400"/>
                <a:gd name="connsiteX5" fmla="*/ 23144 w 1142332"/>
                <a:gd name="connsiteY5" fmla="*/ 1485900 h 2057400"/>
                <a:gd name="connsiteX6" fmla="*/ 418432 w 1142332"/>
                <a:gd name="connsiteY6" fmla="*/ 1733550 h 2057400"/>
                <a:gd name="connsiteX7" fmla="*/ 542257 w 1142332"/>
                <a:gd name="connsiteY7" fmla="*/ 2057400 h 2057400"/>
                <a:gd name="connsiteX0" fmla="*/ 1142332 w 1142332"/>
                <a:gd name="connsiteY0" fmla="*/ 0 h 2057400"/>
                <a:gd name="connsiteX1" fmla="*/ 828007 w 1142332"/>
                <a:gd name="connsiteY1" fmla="*/ 52387 h 2057400"/>
                <a:gd name="connsiteX2" fmla="*/ 566069 w 1142332"/>
                <a:gd name="connsiteY2" fmla="*/ 85724 h 2057400"/>
                <a:gd name="connsiteX3" fmla="*/ 146969 w 1142332"/>
                <a:gd name="connsiteY3" fmla="*/ 485775 h 2057400"/>
                <a:gd name="connsiteX4" fmla="*/ 42194 w 1142332"/>
                <a:gd name="connsiteY4" fmla="*/ 842963 h 2057400"/>
                <a:gd name="connsiteX5" fmla="*/ 23144 w 1142332"/>
                <a:gd name="connsiteY5" fmla="*/ 1485900 h 2057400"/>
                <a:gd name="connsiteX6" fmla="*/ 418432 w 1142332"/>
                <a:gd name="connsiteY6" fmla="*/ 1733550 h 2057400"/>
                <a:gd name="connsiteX7" fmla="*/ 542257 w 1142332"/>
                <a:gd name="connsiteY7" fmla="*/ 2057400 h 2057400"/>
                <a:gd name="connsiteX0" fmla="*/ 1142332 w 1142332"/>
                <a:gd name="connsiteY0" fmla="*/ 0 h 2057400"/>
                <a:gd name="connsiteX1" fmla="*/ 828007 w 1142332"/>
                <a:gd name="connsiteY1" fmla="*/ 52387 h 2057400"/>
                <a:gd name="connsiteX2" fmla="*/ 566069 w 1142332"/>
                <a:gd name="connsiteY2" fmla="*/ 85724 h 2057400"/>
                <a:gd name="connsiteX3" fmla="*/ 146969 w 1142332"/>
                <a:gd name="connsiteY3" fmla="*/ 485775 h 2057400"/>
                <a:gd name="connsiteX4" fmla="*/ 42194 w 1142332"/>
                <a:gd name="connsiteY4" fmla="*/ 842963 h 2057400"/>
                <a:gd name="connsiteX5" fmla="*/ 23144 w 1142332"/>
                <a:gd name="connsiteY5" fmla="*/ 1485900 h 2057400"/>
                <a:gd name="connsiteX6" fmla="*/ 418432 w 1142332"/>
                <a:gd name="connsiteY6" fmla="*/ 1733550 h 2057400"/>
                <a:gd name="connsiteX7" fmla="*/ 542257 w 1142332"/>
                <a:gd name="connsiteY7" fmla="*/ 2057400 h 2057400"/>
                <a:gd name="connsiteX0" fmla="*/ 1142332 w 1142332"/>
                <a:gd name="connsiteY0" fmla="*/ 0 h 2057400"/>
                <a:gd name="connsiteX1" fmla="*/ 828007 w 1142332"/>
                <a:gd name="connsiteY1" fmla="*/ 52387 h 2057400"/>
                <a:gd name="connsiteX2" fmla="*/ 566069 w 1142332"/>
                <a:gd name="connsiteY2" fmla="*/ 85724 h 2057400"/>
                <a:gd name="connsiteX3" fmla="*/ 146969 w 1142332"/>
                <a:gd name="connsiteY3" fmla="*/ 485775 h 2057400"/>
                <a:gd name="connsiteX4" fmla="*/ 42194 w 1142332"/>
                <a:gd name="connsiteY4" fmla="*/ 842963 h 2057400"/>
                <a:gd name="connsiteX5" fmla="*/ 23144 w 1142332"/>
                <a:gd name="connsiteY5" fmla="*/ 1485900 h 2057400"/>
                <a:gd name="connsiteX6" fmla="*/ 418432 w 1142332"/>
                <a:gd name="connsiteY6" fmla="*/ 1733550 h 2057400"/>
                <a:gd name="connsiteX7" fmla="*/ 542257 w 1142332"/>
                <a:gd name="connsiteY7" fmla="*/ 2057400 h 2057400"/>
                <a:gd name="connsiteX0" fmla="*/ 1142332 w 1142332"/>
                <a:gd name="connsiteY0" fmla="*/ 0 h 2057400"/>
                <a:gd name="connsiteX1" fmla="*/ 828007 w 1142332"/>
                <a:gd name="connsiteY1" fmla="*/ 52387 h 2057400"/>
                <a:gd name="connsiteX2" fmla="*/ 566069 w 1142332"/>
                <a:gd name="connsiteY2" fmla="*/ 85724 h 2057400"/>
                <a:gd name="connsiteX3" fmla="*/ 146969 w 1142332"/>
                <a:gd name="connsiteY3" fmla="*/ 485775 h 2057400"/>
                <a:gd name="connsiteX4" fmla="*/ 42194 w 1142332"/>
                <a:gd name="connsiteY4" fmla="*/ 842963 h 2057400"/>
                <a:gd name="connsiteX5" fmla="*/ 23144 w 1142332"/>
                <a:gd name="connsiteY5" fmla="*/ 1485900 h 2057400"/>
                <a:gd name="connsiteX6" fmla="*/ 418432 w 1142332"/>
                <a:gd name="connsiteY6" fmla="*/ 1733550 h 2057400"/>
                <a:gd name="connsiteX7" fmla="*/ 542257 w 1142332"/>
                <a:gd name="connsiteY7" fmla="*/ 2057400 h 2057400"/>
                <a:gd name="connsiteX0" fmla="*/ 1142332 w 1142332"/>
                <a:gd name="connsiteY0" fmla="*/ 0 h 2057400"/>
                <a:gd name="connsiteX1" fmla="*/ 828007 w 1142332"/>
                <a:gd name="connsiteY1" fmla="*/ 52387 h 2057400"/>
                <a:gd name="connsiteX2" fmla="*/ 566069 w 1142332"/>
                <a:gd name="connsiteY2" fmla="*/ 85724 h 2057400"/>
                <a:gd name="connsiteX3" fmla="*/ 142206 w 1142332"/>
                <a:gd name="connsiteY3" fmla="*/ 466725 h 2057400"/>
                <a:gd name="connsiteX4" fmla="*/ 42194 w 1142332"/>
                <a:gd name="connsiteY4" fmla="*/ 842963 h 2057400"/>
                <a:gd name="connsiteX5" fmla="*/ 23144 w 1142332"/>
                <a:gd name="connsiteY5" fmla="*/ 1485900 h 2057400"/>
                <a:gd name="connsiteX6" fmla="*/ 418432 w 1142332"/>
                <a:gd name="connsiteY6" fmla="*/ 1733550 h 2057400"/>
                <a:gd name="connsiteX7" fmla="*/ 542257 w 1142332"/>
                <a:gd name="connsiteY7" fmla="*/ 2057400 h 2057400"/>
                <a:gd name="connsiteX0" fmla="*/ 1142332 w 1142332"/>
                <a:gd name="connsiteY0" fmla="*/ 0 h 2057400"/>
                <a:gd name="connsiteX1" fmla="*/ 828007 w 1142332"/>
                <a:gd name="connsiteY1" fmla="*/ 52387 h 2057400"/>
                <a:gd name="connsiteX2" fmla="*/ 566069 w 1142332"/>
                <a:gd name="connsiteY2" fmla="*/ 85724 h 2057400"/>
                <a:gd name="connsiteX3" fmla="*/ 142206 w 1142332"/>
                <a:gd name="connsiteY3" fmla="*/ 466725 h 2057400"/>
                <a:gd name="connsiteX4" fmla="*/ 42194 w 1142332"/>
                <a:gd name="connsiteY4" fmla="*/ 842963 h 2057400"/>
                <a:gd name="connsiteX5" fmla="*/ 23144 w 1142332"/>
                <a:gd name="connsiteY5" fmla="*/ 1485900 h 2057400"/>
                <a:gd name="connsiteX6" fmla="*/ 418432 w 1142332"/>
                <a:gd name="connsiteY6" fmla="*/ 1733550 h 2057400"/>
                <a:gd name="connsiteX7" fmla="*/ 542257 w 1142332"/>
                <a:gd name="connsiteY7" fmla="*/ 2057400 h 2057400"/>
                <a:gd name="connsiteX0" fmla="*/ 1142332 w 1142332"/>
                <a:gd name="connsiteY0" fmla="*/ 0 h 2057400"/>
                <a:gd name="connsiteX1" fmla="*/ 828007 w 1142332"/>
                <a:gd name="connsiteY1" fmla="*/ 52387 h 2057400"/>
                <a:gd name="connsiteX2" fmla="*/ 566069 w 1142332"/>
                <a:gd name="connsiteY2" fmla="*/ 85724 h 2057400"/>
                <a:gd name="connsiteX3" fmla="*/ 142206 w 1142332"/>
                <a:gd name="connsiteY3" fmla="*/ 466725 h 2057400"/>
                <a:gd name="connsiteX4" fmla="*/ 42194 w 1142332"/>
                <a:gd name="connsiteY4" fmla="*/ 842963 h 2057400"/>
                <a:gd name="connsiteX5" fmla="*/ 23144 w 1142332"/>
                <a:gd name="connsiteY5" fmla="*/ 1485900 h 2057400"/>
                <a:gd name="connsiteX6" fmla="*/ 418432 w 1142332"/>
                <a:gd name="connsiteY6" fmla="*/ 1733550 h 2057400"/>
                <a:gd name="connsiteX7" fmla="*/ 542257 w 1142332"/>
                <a:gd name="connsiteY7" fmla="*/ 2057400 h 2057400"/>
                <a:gd name="connsiteX0" fmla="*/ 1124530 w 1124530"/>
                <a:gd name="connsiteY0" fmla="*/ 0 h 2057400"/>
                <a:gd name="connsiteX1" fmla="*/ 810205 w 1124530"/>
                <a:gd name="connsiteY1" fmla="*/ 52387 h 2057400"/>
                <a:gd name="connsiteX2" fmla="*/ 548267 w 1124530"/>
                <a:gd name="connsiteY2" fmla="*/ 85724 h 2057400"/>
                <a:gd name="connsiteX3" fmla="*/ 124404 w 1124530"/>
                <a:gd name="connsiteY3" fmla="*/ 466725 h 2057400"/>
                <a:gd name="connsiteX4" fmla="*/ 24392 w 1124530"/>
                <a:gd name="connsiteY4" fmla="*/ 842963 h 2057400"/>
                <a:gd name="connsiteX5" fmla="*/ 5342 w 1124530"/>
                <a:gd name="connsiteY5" fmla="*/ 1485900 h 2057400"/>
                <a:gd name="connsiteX6" fmla="*/ 400630 w 1124530"/>
                <a:gd name="connsiteY6" fmla="*/ 1733550 h 2057400"/>
                <a:gd name="connsiteX7" fmla="*/ 524455 w 1124530"/>
                <a:gd name="connsiteY7" fmla="*/ 2057400 h 2057400"/>
                <a:gd name="connsiteX0" fmla="*/ 1124530 w 1124530"/>
                <a:gd name="connsiteY0" fmla="*/ 0 h 2057400"/>
                <a:gd name="connsiteX1" fmla="*/ 810205 w 1124530"/>
                <a:gd name="connsiteY1" fmla="*/ 52387 h 2057400"/>
                <a:gd name="connsiteX2" fmla="*/ 548267 w 1124530"/>
                <a:gd name="connsiteY2" fmla="*/ 85724 h 2057400"/>
                <a:gd name="connsiteX3" fmla="*/ 124404 w 1124530"/>
                <a:gd name="connsiteY3" fmla="*/ 466725 h 2057400"/>
                <a:gd name="connsiteX4" fmla="*/ 24392 w 1124530"/>
                <a:gd name="connsiteY4" fmla="*/ 842963 h 2057400"/>
                <a:gd name="connsiteX5" fmla="*/ 5342 w 1124530"/>
                <a:gd name="connsiteY5" fmla="*/ 1485900 h 2057400"/>
                <a:gd name="connsiteX6" fmla="*/ 400630 w 1124530"/>
                <a:gd name="connsiteY6" fmla="*/ 1733550 h 2057400"/>
                <a:gd name="connsiteX7" fmla="*/ 524455 w 1124530"/>
                <a:gd name="connsiteY7" fmla="*/ 2057400 h 2057400"/>
                <a:gd name="connsiteX0" fmla="*/ 1124530 w 1124530"/>
                <a:gd name="connsiteY0" fmla="*/ 0 h 2057400"/>
                <a:gd name="connsiteX1" fmla="*/ 810205 w 1124530"/>
                <a:gd name="connsiteY1" fmla="*/ 52387 h 2057400"/>
                <a:gd name="connsiteX2" fmla="*/ 548267 w 1124530"/>
                <a:gd name="connsiteY2" fmla="*/ 85724 h 2057400"/>
                <a:gd name="connsiteX3" fmla="*/ 124404 w 1124530"/>
                <a:gd name="connsiteY3" fmla="*/ 466725 h 2057400"/>
                <a:gd name="connsiteX4" fmla="*/ 24392 w 1124530"/>
                <a:gd name="connsiteY4" fmla="*/ 842963 h 2057400"/>
                <a:gd name="connsiteX5" fmla="*/ 5342 w 1124530"/>
                <a:gd name="connsiteY5" fmla="*/ 1485900 h 2057400"/>
                <a:gd name="connsiteX6" fmla="*/ 400630 w 1124530"/>
                <a:gd name="connsiteY6" fmla="*/ 1733550 h 2057400"/>
                <a:gd name="connsiteX7" fmla="*/ 524455 w 1124530"/>
                <a:gd name="connsiteY7" fmla="*/ 2057400 h 2057400"/>
                <a:gd name="connsiteX0" fmla="*/ 1124530 w 1124530"/>
                <a:gd name="connsiteY0" fmla="*/ 0 h 2057400"/>
                <a:gd name="connsiteX1" fmla="*/ 810205 w 1124530"/>
                <a:gd name="connsiteY1" fmla="*/ 52387 h 2057400"/>
                <a:gd name="connsiteX2" fmla="*/ 548267 w 1124530"/>
                <a:gd name="connsiteY2" fmla="*/ 85724 h 2057400"/>
                <a:gd name="connsiteX3" fmla="*/ 124404 w 1124530"/>
                <a:gd name="connsiteY3" fmla="*/ 466725 h 2057400"/>
                <a:gd name="connsiteX4" fmla="*/ 24392 w 1124530"/>
                <a:gd name="connsiteY4" fmla="*/ 842963 h 2057400"/>
                <a:gd name="connsiteX5" fmla="*/ 5342 w 1124530"/>
                <a:gd name="connsiteY5" fmla="*/ 1485900 h 2057400"/>
                <a:gd name="connsiteX6" fmla="*/ 395868 w 1124530"/>
                <a:gd name="connsiteY6" fmla="*/ 1747838 h 2057400"/>
                <a:gd name="connsiteX7" fmla="*/ 524455 w 1124530"/>
                <a:gd name="connsiteY7" fmla="*/ 2057400 h 2057400"/>
                <a:gd name="connsiteX0" fmla="*/ 1124530 w 1124530"/>
                <a:gd name="connsiteY0" fmla="*/ 0 h 2057400"/>
                <a:gd name="connsiteX1" fmla="*/ 810205 w 1124530"/>
                <a:gd name="connsiteY1" fmla="*/ 52387 h 2057400"/>
                <a:gd name="connsiteX2" fmla="*/ 548267 w 1124530"/>
                <a:gd name="connsiteY2" fmla="*/ 85724 h 2057400"/>
                <a:gd name="connsiteX3" fmla="*/ 124404 w 1124530"/>
                <a:gd name="connsiteY3" fmla="*/ 466725 h 2057400"/>
                <a:gd name="connsiteX4" fmla="*/ 24392 w 1124530"/>
                <a:gd name="connsiteY4" fmla="*/ 842963 h 2057400"/>
                <a:gd name="connsiteX5" fmla="*/ 5342 w 1124530"/>
                <a:gd name="connsiteY5" fmla="*/ 1485900 h 2057400"/>
                <a:gd name="connsiteX6" fmla="*/ 395868 w 1124530"/>
                <a:gd name="connsiteY6" fmla="*/ 1747838 h 2057400"/>
                <a:gd name="connsiteX7" fmla="*/ 524455 w 1124530"/>
                <a:gd name="connsiteY7" fmla="*/ 2057400 h 2057400"/>
                <a:gd name="connsiteX0" fmla="*/ 1124530 w 1124530"/>
                <a:gd name="connsiteY0" fmla="*/ 0 h 2057400"/>
                <a:gd name="connsiteX1" fmla="*/ 810205 w 1124530"/>
                <a:gd name="connsiteY1" fmla="*/ 52387 h 2057400"/>
                <a:gd name="connsiteX2" fmla="*/ 548267 w 1124530"/>
                <a:gd name="connsiteY2" fmla="*/ 85724 h 2057400"/>
                <a:gd name="connsiteX3" fmla="*/ 124404 w 1124530"/>
                <a:gd name="connsiteY3" fmla="*/ 466725 h 2057400"/>
                <a:gd name="connsiteX4" fmla="*/ 24392 w 1124530"/>
                <a:gd name="connsiteY4" fmla="*/ 842963 h 2057400"/>
                <a:gd name="connsiteX5" fmla="*/ 5342 w 1124530"/>
                <a:gd name="connsiteY5" fmla="*/ 1485900 h 2057400"/>
                <a:gd name="connsiteX6" fmla="*/ 395868 w 1124530"/>
                <a:gd name="connsiteY6" fmla="*/ 1747838 h 2057400"/>
                <a:gd name="connsiteX7" fmla="*/ 524455 w 1124530"/>
                <a:gd name="connsiteY7" fmla="*/ 2057400 h 2057400"/>
                <a:gd name="connsiteX0" fmla="*/ 1124530 w 1124530"/>
                <a:gd name="connsiteY0" fmla="*/ 0 h 2057400"/>
                <a:gd name="connsiteX1" fmla="*/ 810205 w 1124530"/>
                <a:gd name="connsiteY1" fmla="*/ 52387 h 2057400"/>
                <a:gd name="connsiteX2" fmla="*/ 548267 w 1124530"/>
                <a:gd name="connsiteY2" fmla="*/ 85724 h 2057400"/>
                <a:gd name="connsiteX3" fmla="*/ 124404 w 1124530"/>
                <a:gd name="connsiteY3" fmla="*/ 466725 h 2057400"/>
                <a:gd name="connsiteX4" fmla="*/ 24392 w 1124530"/>
                <a:gd name="connsiteY4" fmla="*/ 842963 h 2057400"/>
                <a:gd name="connsiteX5" fmla="*/ 5342 w 1124530"/>
                <a:gd name="connsiteY5" fmla="*/ 1485900 h 2057400"/>
                <a:gd name="connsiteX6" fmla="*/ 395868 w 1124530"/>
                <a:gd name="connsiteY6" fmla="*/ 1747838 h 2057400"/>
                <a:gd name="connsiteX7" fmla="*/ 524455 w 1124530"/>
                <a:gd name="connsiteY7" fmla="*/ 2057400 h 2057400"/>
                <a:gd name="connsiteX0" fmla="*/ 1124530 w 1124530"/>
                <a:gd name="connsiteY0" fmla="*/ 0 h 2347912"/>
                <a:gd name="connsiteX1" fmla="*/ 810205 w 1124530"/>
                <a:gd name="connsiteY1" fmla="*/ 52387 h 2347912"/>
                <a:gd name="connsiteX2" fmla="*/ 548267 w 1124530"/>
                <a:gd name="connsiteY2" fmla="*/ 85724 h 2347912"/>
                <a:gd name="connsiteX3" fmla="*/ 124404 w 1124530"/>
                <a:gd name="connsiteY3" fmla="*/ 466725 h 2347912"/>
                <a:gd name="connsiteX4" fmla="*/ 24392 w 1124530"/>
                <a:gd name="connsiteY4" fmla="*/ 842963 h 2347912"/>
                <a:gd name="connsiteX5" fmla="*/ 5342 w 1124530"/>
                <a:gd name="connsiteY5" fmla="*/ 1485900 h 2347912"/>
                <a:gd name="connsiteX6" fmla="*/ 395868 w 1124530"/>
                <a:gd name="connsiteY6" fmla="*/ 1747838 h 2347912"/>
                <a:gd name="connsiteX7" fmla="*/ 610180 w 1124530"/>
                <a:gd name="connsiteY7" fmla="*/ 2347912 h 2347912"/>
                <a:gd name="connsiteX0" fmla="*/ 1124530 w 1124530"/>
                <a:gd name="connsiteY0" fmla="*/ 0 h 2347912"/>
                <a:gd name="connsiteX1" fmla="*/ 810205 w 1124530"/>
                <a:gd name="connsiteY1" fmla="*/ 52387 h 2347912"/>
                <a:gd name="connsiteX2" fmla="*/ 548267 w 1124530"/>
                <a:gd name="connsiteY2" fmla="*/ 85724 h 2347912"/>
                <a:gd name="connsiteX3" fmla="*/ 124404 w 1124530"/>
                <a:gd name="connsiteY3" fmla="*/ 466725 h 2347912"/>
                <a:gd name="connsiteX4" fmla="*/ 24392 w 1124530"/>
                <a:gd name="connsiteY4" fmla="*/ 842963 h 2347912"/>
                <a:gd name="connsiteX5" fmla="*/ 5342 w 1124530"/>
                <a:gd name="connsiteY5" fmla="*/ 1485900 h 2347912"/>
                <a:gd name="connsiteX6" fmla="*/ 395868 w 1124530"/>
                <a:gd name="connsiteY6" fmla="*/ 1747838 h 2347912"/>
                <a:gd name="connsiteX7" fmla="*/ 610180 w 1124530"/>
                <a:gd name="connsiteY7" fmla="*/ 2347912 h 2347912"/>
                <a:gd name="connsiteX0" fmla="*/ 1124530 w 1124530"/>
                <a:gd name="connsiteY0" fmla="*/ 0 h 2392361"/>
                <a:gd name="connsiteX1" fmla="*/ 810205 w 1124530"/>
                <a:gd name="connsiteY1" fmla="*/ 52387 h 2392361"/>
                <a:gd name="connsiteX2" fmla="*/ 548267 w 1124530"/>
                <a:gd name="connsiteY2" fmla="*/ 85724 h 2392361"/>
                <a:gd name="connsiteX3" fmla="*/ 124404 w 1124530"/>
                <a:gd name="connsiteY3" fmla="*/ 466725 h 2392361"/>
                <a:gd name="connsiteX4" fmla="*/ 24392 w 1124530"/>
                <a:gd name="connsiteY4" fmla="*/ 842963 h 2392361"/>
                <a:gd name="connsiteX5" fmla="*/ 5342 w 1124530"/>
                <a:gd name="connsiteY5" fmla="*/ 1485900 h 2392361"/>
                <a:gd name="connsiteX6" fmla="*/ 395868 w 1124530"/>
                <a:gd name="connsiteY6" fmla="*/ 1747838 h 2392361"/>
                <a:gd name="connsiteX7" fmla="*/ 610180 w 1124530"/>
                <a:gd name="connsiteY7" fmla="*/ 2347912 h 2392361"/>
                <a:gd name="connsiteX8" fmla="*/ 614942 w 1124530"/>
                <a:gd name="connsiteY8" fmla="*/ 2347911 h 2392361"/>
                <a:gd name="connsiteX0" fmla="*/ 1124530 w 1124530"/>
                <a:gd name="connsiteY0" fmla="*/ 0 h 2757486"/>
                <a:gd name="connsiteX1" fmla="*/ 810205 w 1124530"/>
                <a:gd name="connsiteY1" fmla="*/ 52387 h 2757486"/>
                <a:gd name="connsiteX2" fmla="*/ 548267 w 1124530"/>
                <a:gd name="connsiteY2" fmla="*/ 85724 h 2757486"/>
                <a:gd name="connsiteX3" fmla="*/ 124404 w 1124530"/>
                <a:gd name="connsiteY3" fmla="*/ 466725 h 2757486"/>
                <a:gd name="connsiteX4" fmla="*/ 24392 w 1124530"/>
                <a:gd name="connsiteY4" fmla="*/ 842963 h 2757486"/>
                <a:gd name="connsiteX5" fmla="*/ 5342 w 1124530"/>
                <a:gd name="connsiteY5" fmla="*/ 1485900 h 2757486"/>
                <a:gd name="connsiteX6" fmla="*/ 395868 w 1124530"/>
                <a:gd name="connsiteY6" fmla="*/ 1747838 h 2757486"/>
                <a:gd name="connsiteX7" fmla="*/ 610180 w 1124530"/>
                <a:gd name="connsiteY7" fmla="*/ 2347912 h 2757486"/>
                <a:gd name="connsiteX8" fmla="*/ 672092 w 1124530"/>
                <a:gd name="connsiteY8" fmla="*/ 2757486 h 2757486"/>
                <a:gd name="connsiteX0" fmla="*/ 1124530 w 1124530"/>
                <a:gd name="connsiteY0" fmla="*/ 0 h 2789227"/>
                <a:gd name="connsiteX1" fmla="*/ 810205 w 1124530"/>
                <a:gd name="connsiteY1" fmla="*/ 52387 h 2789227"/>
                <a:gd name="connsiteX2" fmla="*/ 548267 w 1124530"/>
                <a:gd name="connsiteY2" fmla="*/ 85724 h 2789227"/>
                <a:gd name="connsiteX3" fmla="*/ 124404 w 1124530"/>
                <a:gd name="connsiteY3" fmla="*/ 466725 h 2789227"/>
                <a:gd name="connsiteX4" fmla="*/ 24392 w 1124530"/>
                <a:gd name="connsiteY4" fmla="*/ 842963 h 2789227"/>
                <a:gd name="connsiteX5" fmla="*/ 5342 w 1124530"/>
                <a:gd name="connsiteY5" fmla="*/ 1485900 h 2789227"/>
                <a:gd name="connsiteX6" fmla="*/ 395868 w 1124530"/>
                <a:gd name="connsiteY6" fmla="*/ 1747838 h 2789227"/>
                <a:gd name="connsiteX7" fmla="*/ 610180 w 1124530"/>
                <a:gd name="connsiteY7" fmla="*/ 2347912 h 2789227"/>
                <a:gd name="connsiteX8" fmla="*/ 672092 w 1124530"/>
                <a:gd name="connsiteY8" fmla="*/ 2757486 h 2789227"/>
                <a:gd name="connsiteX9" fmla="*/ 676855 w 1124530"/>
                <a:gd name="connsiteY9" fmla="*/ 2762248 h 2789227"/>
                <a:gd name="connsiteX0" fmla="*/ 1124530 w 1124530"/>
                <a:gd name="connsiteY0" fmla="*/ 0 h 2789227"/>
                <a:gd name="connsiteX1" fmla="*/ 810205 w 1124530"/>
                <a:gd name="connsiteY1" fmla="*/ 52387 h 2789227"/>
                <a:gd name="connsiteX2" fmla="*/ 548267 w 1124530"/>
                <a:gd name="connsiteY2" fmla="*/ 85724 h 2789227"/>
                <a:gd name="connsiteX3" fmla="*/ 124404 w 1124530"/>
                <a:gd name="connsiteY3" fmla="*/ 466725 h 2789227"/>
                <a:gd name="connsiteX4" fmla="*/ 24392 w 1124530"/>
                <a:gd name="connsiteY4" fmla="*/ 842963 h 2789227"/>
                <a:gd name="connsiteX5" fmla="*/ 5342 w 1124530"/>
                <a:gd name="connsiteY5" fmla="*/ 1485900 h 2789227"/>
                <a:gd name="connsiteX6" fmla="*/ 395868 w 1124530"/>
                <a:gd name="connsiteY6" fmla="*/ 1747838 h 2789227"/>
                <a:gd name="connsiteX7" fmla="*/ 610180 w 1124530"/>
                <a:gd name="connsiteY7" fmla="*/ 2347912 h 2789227"/>
                <a:gd name="connsiteX8" fmla="*/ 672092 w 1124530"/>
                <a:gd name="connsiteY8" fmla="*/ 2757486 h 2789227"/>
                <a:gd name="connsiteX9" fmla="*/ 676855 w 1124530"/>
                <a:gd name="connsiteY9" fmla="*/ 2762248 h 2789227"/>
                <a:gd name="connsiteX10" fmla="*/ 672092 w 1124530"/>
                <a:gd name="connsiteY10" fmla="*/ 2752723 h 2789227"/>
                <a:gd name="connsiteX0" fmla="*/ 1124530 w 1124530"/>
                <a:gd name="connsiteY0" fmla="*/ 0 h 3438527"/>
                <a:gd name="connsiteX1" fmla="*/ 810205 w 1124530"/>
                <a:gd name="connsiteY1" fmla="*/ 52387 h 3438527"/>
                <a:gd name="connsiteX2" fmla="*/ 548267 w 1124530"/>
                <a:gd name="connsiteY2" fmla="*/ 85724 h 3438527"/>
                <a:gd name="connsiteX3" fmla="*/ 124404 w 1124530"/>
                <a:gd name="connsiteY3" fmla="*/ 466725 h 3438527"/>
                <a:gd name="connsiteX4" fmla="*/ 24392 w 1124530"/>
                <a:gd name="connsiteY4" fmla="*/ 842963 h 3438527"/>
                <a:gd name="connsiteX5" fmla="*/ 5342 w 1124530"/>
                <a:gd name="connsiteY5" fmla="*/ 1485900 h 3438527"/>
                <a:gd name="connsiteX6" fmla="*/ 395868 w 1124530"/>
                <a:gd name="connsiteY6" fmla="*/ 1747838 h 3438527"/>
                <a:gd name="connsiteX7" fmla="*/ 610180 w 1124530"/>
                <a:gd name="connsiteY7" fmla="*/ 2347912 h 3438527"/>
                <a:gd name="connsiteX8" fmla="*/ 672092 w 1124530"/>
                <a:gd name="connsiteY8" fmla="*/ 2757486 h 3438527"/>
                <a:gd name="connsiteX9" fmla="*/ 676855 w 1124530"/>
                <a:gd name="connsiteY9" fmla="*/ 2762248 h 3438527"/>
                <a:gd name="connsiteX10" fmla="*/ 695905 w 1124530"/>
                <a:gd name="connsiteY10" fmla="*/ 3438523 h 3438527"/>
                <a:gd name="connsiteX0" fmla="*/ 1124530 w 1124530"/>
                <a:gd name="connsiteY0" fmla="*/ 0 h 3487271"/>
                <a:gd name="connsiteX1" fmla="*/ 810205 w 1124530"/>
                <a:gd name="connsiteY1" fmla="*/ 52387 h 3487271"/>
                <a:gd name="connsiteX2" fmla="*/ 548267 w 1124530"/>
                <a:gd name="connsiteY2" fmla="*/ 85724 h 3487271"/>
                <a:gd name="connsiteX3" fmla="*/ 124404 w 1124530"/>
                <a:gd name="connsiteY3" fmla="*/ 466725 h 3487271"/>
                <a:gd name="connsiteX4" fmla="*/ 24392 w 1124530"/>
                <a:gd name="connsiteY4" fmla="*/ 842963 h 3487271"/>
                <a:gd name="connsiteX5" fmla="*/ 5342 w 1124530"/>
                <a:gd name="connsiteY5" fmla="*/ 1485900 h 3487271"/>
                <a:gd name="connsiteX6" fmla="*/ 395868 w 1124530"/>
                <a:gd name="connsiteY6" fmla="*/ 1747838 h 3487271"/>
                <a:gd name="connsiteX7" fmla="*/ 610180 w 1124530"/>
                <a:gd name="connsiteY7" fmla="*/ 2347912 h 3487271"/>
                <a:gd name="connsiteX8" fmla="*/ 672092 w 1124530"/>
                <a:gd name="connsiteY8" fmla="*/ 2757486 h 3487271"/>
                <a:gd name="connsiteX9" fmla="*/ 676855 w 1124530"/>
                <a:gd name="connsiteY9" fmla="*/ 2762248 h 3487271"/>
                <a:gd name="connsiteX10" fmla="*/ 695905 w 1124530"/>
                <a:gd name="connsiteY10" fmla="*/ 3438523 h 3487271"/>
                <a:gd name="connsiteX11" fmla="*/ 700667 w 1124530"/>
                <a:gd name="connsiteY11" fmla="*/ 3433760 h 3487271"/>
                <a:gd name="connsiteX0" fmla="*/ 1124530 w 1124530"/>
                <a:gd name="connsiteY0" fmla="*/ 0 h 3767138"/>
                <a:gd name="connsiteX1" fmla="*/ 810205 w 1124530"/>
                <a:gd name="connsiteY1" fmla="*/ 52387 h 3767138"/>
                <a:gd name="connsiteX2" fmla="*/ 548267 w 1124530"/>
                <a:gd name="connsiteY2" fmla="*/ 85724 h 3767138"/>
                <a:gd name="connsiteX3" fmla="*/ 124404 w 1124530"/>
                <a:gd name="connsiteY3" fmla="*/ 466725 h 3767138"/>
                <a:gd name="connsiteX4" fmla="*/ 24392 w 1124530"/>
                <a:gd name="connsiteY4" fmla="*/ 842963 h 3767138"/>
                <a:gd name="connsiteX5" fmla="*/ 5342 w 1124530"/>
                <a:gd name="connsiteY5" fmla="*/ 1485900 h 3767138"/>
                <a:gd name="connsiteX6" fmla="*/ 395868 w 1124530"/>
                <a:gd name="connsiteY6" fmla="*/ 1747838 h 3767138"/>
                <a:gd name="connsiteX7" fmla="*/ 610180 w 1124530"/>
                <a:gd name="connsiteY7" fmla="*/ 2347912 h 3767138"/>
                <a:gd name="connsiteX8" fmla="*/ 672092 w 1124530"/>
                <a:gd name="connsiteY8" fmla="*/ 2757486 h 3767138"/>
                <a:gd name="connsiteX9" fmla="*/ 676855 w 1124530"/>
                <a:gd name="connsiteY9" fmla="*/ 2762248 h 3767138"/>
                <a:gd name="connsiteX10" fmla="*/ 695905 w 1124530"/>
                <a:gd name="connsiteY10" fmla="*/ 3438523 h 3767138"/>
                <a:gd name="connsiteX11" fmla="*/ 367292 w 1124530"/>
                <a:gd name="connsiteY11" fmla="*/ 3767135 h 3767138"/>
                <a:gd name="connsiteX0" fmla="*/ 1124530 w 1124530"/>
                <a:gd name="connsiteY0" fmla="*/ 0 h 3767138"/>
                <a:gd name="connsiteX1" fmla="*/ 810205 w 1124530"/>
                <a:gd name="connsiteY1" fmla="*/ 52387 h 3767138"/>
                <a:gd name="connsiteX2" fmla="*/ 548267 w 1124530"/>
                <a:gd name="connsiteY2" fmla="*/ 85724 h 3767138"/>
                <a:gd name="connsiteX3" fmla="*/ 124404 w 1124530"/>
                <a:gd name="connsiteY3" fmla="*/ 466725 h 3767138"/>
                <a:gd name="connsiteX4" fmla="*/ 24392 w 1124530"/>
                <a:gd name="connsiteY4" fmla="*/ 842963 h 3767138"/>
                <a:gd name="connsiteX5" fmla="*/ 5342 w 1124530"/>
                <a:gd name="connsiteY5" fmla="*/ 1485900 h 3767138"/>
                <a:gd name="connsiteX6" fmla="*/ 395868 w 1124530"/>
                <a:gd name="connsiteY6" fmla="*/ 1747838 h 3767138"/>
                <a:gd name="connsiteX7" fmla="*/ 610180 w 1124530"/>
                <a:gd name="connsiteY7" fmla="*/ 2347912 h 3767138"/>
                <a:gd name="connsiteX8" fmla="*/ 672092 w 1124530"/>
                <a:gd name="connsiteY8" fmla="*/ 2757486 h 3767138"/>
                <a:gd name="connsiteX9" fmla="*/ 676855 w 1124530"/>
                <a:gd name="connsiteY9" fmla="*/ 2762248 h 3767138"/>
                <a:gd name="connsiteX10" fmla="*/ 695905 w 1124530"/>
                <a:gd name="connsiteY10" fmla="*/ 3438523 h 3767138"/>
                <a:gd name="connsiteX11" fmla="*/ 367292 w 1124530"/>
                <a:gd name="connsiteY11" fmla="*/ 3767135 h 3767138"/>
                <a:gd name="connsiteX0" fmla="*/ 1124530 w 1124530"/>
                <a:gd name="connsiteY0" fmla="*/ 0 h 3767137"/>
                <a:gd name="connsiteX1" fmla="*/ 810205 w 1124530"/>
                <a:gd name="connsiteY1" fmla="*/ 52387 h 3767137"/>
                <a:gd name="connsiteX2" fmla="*/ 548267 w 1124530"/>
                <a:gd name="connsiteY2" fmla="*/ 85724 h 3767137"/>
                <a:gd name="connsiteX3" fmla="*/ 124404 w 1124530"/>
                <a:gd name="connsiteY3" fmla="*/ 466725 h 3767137"/>
                <a:gd name="connsiteX4" fmla="*/ 24392 w 1124530"/>
                <a:gd name="connsiteY4" fmla="*/ 842963 h 3767137"/>
                <a:gd name="connsiteX5" fmla="*/ 5342 w 1124530"/>
                <a:gd name="connsiteY5" fmla="*/ 1485900 h 3767137"/>
                <a:gd name="connsiteX6" fmla="*/ 395868 w 1124530"/>
                <a:gd name="connsiteY6" fmla="*/ 1747838 h 3767137"/>
                <a:gd name="connsiteX7" fmla="*/ 610180 w 1124530"/>
                <a:gd name="connsiteY7" fmla="*/ 2347912 h 3767137"/>
                <a:gd name="connsiteX8" fmla="*/ 672092 w 1124530"/>
                <a:gd name="connsiteY8" fmla="*/ 2757486 h 3767137"/>
                <a:gd name="connsiteX9" fmla="*/ 676855 w 1124530"/>
                <a:gd name="connsiteY9" fmla="*/ 2762248 h 3767137"/>
                <a:gd name="connsiteX10" fmla="*/ 695905 w 1124530"/>
                <a:gd name="connsiteY10" fmla="*/ 3438523 h 3767137"/>
                <a:gd name="connsiteX11" fmla="*/ 367292 w 1124530"/>
                <a:gd name="connsiteY11" fmla="*/ 3767135 h 3767137"/>
                <a:gd name="connsiteX0" fmla="*/ 1124530 w 1124530"/>
                <a:gd name="connsiteY0" fmla="*/ 0 h 3767137"/>
                <a:gd name="connsiteX1" fmla="*/ 810205 w 1124530"/>
                <a:gd name="connsiteY1" fmla="*/ 52387 h 3767137"/>
                <a:gd name="connsiteX2" fmla="*/ 548267 w 1124530"/>
                <a:gd name="connsiteY2" fmla="*/ 85724 h 3767137"/>
                <a:gd name="connsiteX3" fmla="*/ 124404 w 1124530"/>
                <a:gd name="connsiteY3" fmla="*/ 466725 h 3767137"/>
                <a:gd name="connsiteX4" fmla="*/ 24392 w 1124530"/>
                <a:gd name="connsiteY4" fmla="*/ 842963 h 3767137"/>
                <a:gd name="connsiteX5" fmla="*/ 5342 w 1124530"/>
                <a:gd name="connsiteY5" fmla="*/ 1485900 h 3767137"/>
                <a:gd name="connsiteX6" fmla="*/ 395868 w 1124530"/>
                <a:gd name="connsiteY6" fmla="*/ 1747838 h 3767137"/>
                <a:gd name="connsiteX7" fmla="*/ 610180 w 1124530"/>
                <a:gd name="connsiteY7" fmla="*/ 2347912 h 3767137"/>
                <a:gd name="connsiteX8" fmla="*/ 672092 w 1124530"/>
                <a:gd name="connsiteY8" fmla="*/ 2757486 h 3767137"/>
                <a:gd name="connsiteX9" fmla="*/ 676855 w 1124530"/>
                <a:gd name="connsiteY9" fmla="*/ 2762248 h 3767137"/>
                <a:gd name="connsiteX10" fmla="*/ 695905 w 1124530"/>
                <a:gd name="connsiteY10" fmla="*/ 3438523 h 3767137"/>
                <a:gd name="connsiteX11" fmla="*/ 386342 w 1124530"/>
                <a:gd name="connsiteY11" fmla="*/ 3767135 h 3767137"/>
                <a:gd name="connsiteX0" fmla="*/ 1124530 w 1124530"/>
                <a:gd name="connsiteY0" fmla="*/ 0 h 3788907"/>
                <a:gd name="connsiteX1" fmla="*/ 810205 w 1124530"/>
                <a:gd name="connsiteY1" fmla="*/ 52387 h 3788907"/>
                <a:gd name="connsiteX2" fmla="*/ 548267 w 1124530"/>
                <a:gd name="connsiteY2" fmla="*/ 85724 h 3788907"/>
                <a:gd name="connsiteX3" fmla="*/ 124404 w 1124530"/>
                <a:gd name="connsiteY3" fmla="*/ 466725 h 3788907"/>
                <a:gd name="connsiteX4" fmla="*/ 24392 w 1124530"/>
                <a:gd name="connsiteY4" fmla="*/ 842963 h 3788907"/>
                <a:gd name="connsiteX5" fmla="*/ 5342 w 1124530"/>
                <a:gd name="connsiteY5" fmla="*/ 1485900 h 3788907"/>
                <a:gd name="connsiteX6" fmla="*/ 395868 w 1124530"/>
                <a:gd name="connsiteY6" fmla="*/ 1747838 h 3788907"/>
                <a:gd name="connsiteX7" fmla="*/ 610180 w 1124530"/>
                <a:gd name="connsiteY7" fmla="*/ 2347912 h 3788907"/>
                <a:gd name="connsiteX8" fmla="*/ 672092 w 1124530"/>
                <a:gd name="connsiteY8" fmla="*/ 2757486 h 3788907"/>
                <a:gd name="connsiteX9" fmla="*/ 676855 w 1124530"/>
                <a:gd name="connsiteY9" fmla="*/ 2762248 h 3788907"/>
                <a:gd name="connsiteX10" fmla="*/ 695905 w 1124530"/>
                <a:gd name="connsiteY10" fmla="*/ 3438523 h 3788907"/>
                <a:gd name="connsiteX11" fmla="*/ 386342 w 1124530"/>
                <a:gd name="connsiteY11" fmla="*/ 3767135 h 3788907"/>
                <a:gd name="connsiteX12" fmla="*/ 391105 w 1124530"/>
                <a:gd name="connsiteY12" fmla="*/ 3757610 h 3788907"/>
                <a:gd name="connsiteX0" fmla="*/ 1124530 w 1124530"/>
                <a:gd name="connsiteY0" fmla="*/ 0 h 3981465"/>
                <a:gd name="connsiteX1" fmla="*/ 810205 w 1124530"/>
                <a:gd name="connsiteY1" fmla="*/ 52387 h 3981465"/>
                <a:gd name="connsiteX2" fmla="*/ 548267 w 1124530"/>
                <a:gd name="connsiteY2" fmla="*/ 85724 h 3981465"/>
                <a:gd name="connsiteX3" fmla="*/ 124404 w 1124530"/>
                <a:gd name="connsiteY3" fmla="*/ 466725 h 3981465"/>
                <a:gd name="connsiteX4" fmla="*/ 24392 w 1124530"/>
                <a:gd name="connsiteY4" fmla="*/ 842963 h 3981465"/>
                <a:gd name="connsiteX5" fmla="*/ 5342 w 1124530"/>
                <a:gd name="connsiteY5" fmla="*/ 1485900 h 3981465"/>
                <a:gd name="connsiteX6" fmla="*/ 395868 w 1124530"/>
                <a:gd name="connsiteY6" fmla="*/ 1747838 h 3981465"/>
                <a:gd name="connsiteX7" fmla="*/ 610180 w 1124530"/>
                <a:gd name="connsiteY7" fmla="*/ 2347912 h 3981465"/>
                <a:gd name="connsiteX8" fmla="*/ 672092 w 1124530"/>
                <a:gd name="connsiteY8" fmla="*/ 2757486 h 3981465"/>
                <a:gd name="connsiteX9" fmla="*/ 676855 w 1124530"/>
                <a:gd name="connsiteY9" fmla="*/ 2762248 h 3981465"/>
                <a:gd name="connsiteX10" fmla="*/ 695905 w 1124530"/>
                <a:gd name="connsiteY10" fmla="*/ 3438523 h 3981465"/>
                <a:gd name="connsiteX11" fmla="*/ 386342 w 1124530"/>
                <a:gd name="connsiteY11" fmla="*/ 3767135 h 3981465"/>
                <a:gd name="connsiteX12" fmla="*/ 410155 w 1124530"/>
                <a:gd name="connsiteY12" fmla="*/ 3981448 h 3981465"/>
                <a:gd name="connsiteX0" fmla="*/ 1124530 w 1124530"/>
                <a:gd name="connsiteY0" fmla="*/ 0 h 3981448"/>
                <a:gd name="connsiteX1" fmla="*/ 810205 w 1124530"/>
                <a:gd name="connsiteY1" fmla="*/ 52387 h 3981448"/>
                <a:gd name="connsiteX2" fmla="*/ 548267 w 1124530"/>
                <a:gd name="connsiteY2" fmla="*/ 85724 h 3981448"/>
                <a:gd name="connsiteX3" fmla="*/ 124404 w 1124530"/>
                <a:gd name="connsiteY3" fmla="*/ 466725 h 3981448"/>
                <a:gd name="connsiteX4" fmla="*/ 24392 w 1124530"/>
                <a:gd name="connsiteY4" fmla="*/ 842963 h 3981448"/>
                <a:gd name="connsiteX5" fmla="*/ 5342 w 1124530"/>
                <a:gd name="connsiteY5" fmla="*/ 1485900 h 3981448"/>
                <a:gd name="connsiteX6" fmla="*/ 395868 w 1124530"/>
                <a:gd name="connsiteY6" fmla="*/ 1747838 h 3981448"/>
                <a:gd name="connsiteX7" fmla="*/ 610180 w 1124530"/>
                <a:gd name="connsiteY7" fmla="*/ 2347912 h 3981448"/>
                <a:gd name="connsiteX8" fmla="*/ 672092 w 1124530"/>
                <a:gd name="connsiteY8" fmla="*/ 2757486 h 3981448"/>
                <a:gd name="connsiteX9" fmla="*/ 676855 w 1124530"/>
                <a:gd name="connsiteY9" fmla="*/ 2762248 h 3981448"/>
                <a:gd name="connsiteX10" fmla="*/ 695905 w 1124530"/>
                <a:gd name="connsiteY10" fmla="*/ 3438523 h 3981448"/>
                <a:gd name="connsiteX11" fmla="*/ 386342 w 1124530"/>
                <a:gd name="connsiteY11" fmla="*/ 3767135 h 3981448"/>
                <a:gd name="connsiteX12" fmla="*/ 353005 w 1124530"/>
                <a:gd name="connsiteY12" fmla="*/ 3843335 h 3981448"/>
                <a:gd name="connsiteX13" fmla="*/ 410155 w 1124530"/>
                <a:gd name="connsiteY13" fmla="*/ 3981448 h 3981448"/>
                <a:gd name="connsiteX0" fmla="*/ 1124530 w 1124530"/>
                <a:gd name="connsiteY0" fmla="*/ 0 h 3990408"/>
                <a:gd name="connsiteX1" fmla="*/ 810205 w 1124530"/>
                <a:gd name="connsiteY1" fmla="*/ 52387 h 3990408"/>
                <a:gd name="connsiteX2" fmla="*/ 548267 w 1124530"/>
                <a:gd name="connsiteY2" fmla="*/ 85724 h 3990408"/>
                <a:gd name="connsiteX3" fmla="*/ 124404 w 1124530"/>
                <a:gd name="connsiteY3" fmla="*/ 466725 h 3990408"/>
                <a:gd name="connsiteX4" fmla="*/ 24392 w 1124530"/>
                <a:gd name="connsiteY4" fmla="*/ 842963 h 3990408"/>
                <a:gd name="connsiteX5" fmla="*/ 5342 w 1124530"/>
                <a:gd name="connsiteY5" fmla="*/ 1485900 h 3990408"/>
                <a:gd name="connsiteX6" fmla="*/ 395868 w 1124530"/>
                <a:gd name="connsiteY6" fmla="*/ 1747838 h 3990408"/>
                <a:gd name="connsiteX7" fmla="*/ 610180 w 1124530"/>
                <a:gd name="connsiteY7" fmla="*/ 2347912 h 3990408"/>
                <a:gd name="connsiteX8" fmla="*/ 672092 w 1124530"/>
                <a:gd name="connsiteY8" fmla="*/ 2757486 h 3990408"/>
                <a:gd name="connsiteX9" fmla="*/ 676855 w 1124530"/>
                <a:gd name="connsiteY9" fmla="*/ 2762248 h 3990408"/>
                <a:gd name="connsiteX10" fmla="*/ 695905 w 1124530"/>
                <a:gd name="connsiteY10" fmla="*/ 3438523 h 3990408"/>
                <a:gd name="connsiteX11" fmla="*/ 386342 w 1124530"/>
                <a:gd name="connsiteY11" fmla="*/ 3767135 h 3990408"/>
                <a:gd name="connsiteX12" fmla="*/ 353005 w 1124530"/>
                <a:gd name="connsiteY12" fmla="*/ 3843335 h 3990408"/>
                <a:gd name="connsiteX13" fmla="*/ 410155 w 1124530"/>
                <a:gd name="connsiteY13" fmla="*/ 3981448 h 3990408"/>
                <a:gd name="connsiteX14" fmla="*/ 410155 w 1124530"/>
                <a:gd name="connsiteY14" fmla="*/ 3976685 h 3990408"/>
                <a:gd name="connsiteX0" fmla="*/ 1124530 w 1124530"/>
                <a:gd name="connsiteY0" fmla="*/ 0 h 4212033"/>
                <a:gd name="connsiteX1" fmla="*/ 810205 w 1124530"/>
                <a:gd name="connsiteY1" fmla="*/ 52387 h 4212033"/>
                <a:gd name="connsiteX2" fmla="*/ 548267 w 1124530"/>
                <a:gd name="connsiteY2" fmla="*/ 85724 h 4212033"/>
                <a:gd name="connsiteX3" fmla="*/ 124404 w 1124530"/>
                <a:gd name="connsiteY3" fmla="*/ 466725 h 4212033"/>
                <a:gd name="connsiteX4" fmla="*/ 24392 w 1124530"/>
                <a:gd name="connsiteY4" fmla="*/ 842963 h 4212033"/>
                <a:gd name="connsiteX5" fmla="*/ 5342 w 1124530"/>
                <a:gd name="connsiteY5" fmla="*/ 1485900 h 4212033"/>
                <a:gd name="connsiteX6" fmla="*/ 395868 w 1124530"/>
                <a:gd name="connsiteY6" fmla="*/ 1747838 h 4212033"/>
                <a:gd name="connsiteX7" fmla="*/ 610180 w 1124530"/>
                <a:gd name="connsiteY7" fmla="*/ 2347912 h 4212033"/>
                <a:gd name="connsiteX8" fmla="*/ 672092 w 1124530"/>
                <a:gd name="connsiteY8" fmla="*/ 2757486 h 4212033"/>
                <a:gd name="connsiteX9" fmla="*/ 676855 w 1124530"/>
                <a:gd name="connsiteY9" fmla="*/ 2762248 h 4212033"/>
                <a:gd name="connsiteX10" fmla="*/ 695905 w 1124530"/>
                <a:gd name="connsiteY10" fmla="*/ 3438523 h 4212033"/>
                <a:gd name="connsiteX11" fmla="*/ 386342 w 1124530"/>
                <a:gd name="connsiteY11" fmla="*/ 3767135 h 4212033"/>
                <a:gd name="connsiteX12" fmla="*/ 353005 w 1124530"/>
                <a:gd name="connsiteY12" fmla="*/ 3843335 h 4212033"/>
                <a:gd name="connsiteX13" fmla="*/ 410155 w 1124530"/>
                <a:gd name="connsiteY13" fmla="*/ 3981448 h 4212033"/>
                <a:gd name="connsiteX14" fmla="*/ 410155 w 1124530"/>
                <a:gd name="connsiteY14" fmla="*/ 3976685 h 4212033"/>
                <a:gd name="connsiteX0" fmla="*/ 1124530 w 1211460"/>
                <a:gd name="connsiteY0" fmla="*/ 0 h 4247367"/>
                <a:gd name="connsiteX1" fmla="*/ 810205 w 1211460"/>
                <a:gd name="connsiteY1" fmla="*/ 52387 h 4247367"/>
                <a:gd name="connsiteX2" fmla="*/ 548267 w 1211460"/>
                <a:gd name="connsiteY2" fmla="*/ 85724 h 4247367"/>
                <a:gd name="connsiteX3" fmla="*/ 124404 w 1211460"/>
                <a:gd name="connsiteY3" fmla="*/ 466725 h 4247367"/>
                <a:gd name="connsiteX4" fmla="*/ 24392 w 1211460"/>
                <a:gd name="connsiteY4" fmla="*/ 842963 h 4247367"/>
                <a:gd name="connsiteX5" fmla="*/ 5342 w 1211460"/>
                <a:gd name="connsiteY5" fmla="*/ 1485900 h 4247367"/>
                <a:gd name="connsiteX6" fmla="*/ 395868 w 1211460"/>
                <a:gd name="connsiteY6" fmla="*/ 1747838 h 4247367"/>
                <a:gd name="connsiteX7" fmla="*/ 610180 w 1211460"/>
                <a:gd name="connsiteY7" fmla="*/ 2347912 h 4247367"/>
                <a:gd name="connsiteX8" fmla="*/ 672092 w 1211460"/>
                <a:gd name="connsiteY8" fmla="*/ 2757486 h 4247367"/>
                <a:gd name="connsiteX9" fmla="*/ 676855 w 1211460"/>
                <a:gd name="connsiteY9" fmla="*/ 2762248 h 4247367"/>
                <a:gd name="connsiteX10" fmla="*/ 695905 w 1211460"/>
                <a:gd name="connsiteY10" fmla="*/ 3438523 h 4247367"/>
                <a:gd name="connsiteX11" fmla="*/ 386342 w 1211460"/>
                <a:gd name="connsiteY11" fmla="*/ 3767135 h 4247367"/>
                <a:gd name="connsiteX12" fmla="*/ 353005 w 1211460"/>
                <a:gd name="connsiteY12" fmla="*/ 3843335 h 4247367"/>
                <a:gd name="connsiteX13" fmla="*/ 410155 w 1211460"/>
                <a:gd name="connsiteY13" fmla="*/ 3981448 h 4247367"/>
                <a:gd name="connsiteX14" fmla="*/ 919742 w 1211460"/>
                <a:gd name="connsiteY14" fmla="*/ 4024310 h 4247367"/>
                <a:gd name="connsiteX0" fmla="*/ 1124530 w 1524213"/>
                <a:gd name="connsiteY0" fmla="*/ 0 h 4629620"/>
                <a:gd name="connsiteX1" fmla="*/ 810205 w 1524213"/>
                <a:gd name="connsiteY1" fmla="*/ 52387 h 4629620"/>
                <a:gd name="connsiteX2" fmla="*/ 548267 w 1524213"/>
                <a:gd name="connsiteY2" fmla="*/ 85724 h 4629620"/>
                <a:gd name="connsiteX3" fmla="*/ 124404 w 1524213"/>
                <a:gd name="connsiteY3" fmla="*/ 466725 h 4629620"/>
                <a:gd name="connsiteX4" fmla="*/ 24392 w 1524213"/>
                <a:gd name="connsiteY4" fmla="*/ 842963 h 4629620"/>
                <a:gd name="connsiteX5" fmla="*/ 5342 w 1524213"/>
                <a:gd name="connsiteY5" fmla="*/ 1485900 h 4629620"/>
                <a:gd name="connsiteX6" fmla="*/ 395868 w 1524213"/>
                <a:gd name="connsiteY6" fmla="*/ 1747838 h 4629620"/>
                <a:gd name="connsiteX7" fmla="*/ 610180 w 1524213"/>
                <a:gd name="connsiteY7" fmla="*/ 2347912 h 4629620"/>
                <a:gd name="connsiteX8" fmla="*/ 672092 w 1524213"/>
                <a:gd name="connsiteY8" fmla="*/ 2757486 h 4629620"/>
                <a:gd name="connsiteX9" fmla="*/ 676855 w 1524213"/>
                <a:gd name="connsiteY9" fmla="*/ 2762248 h 4629620"/>
                <a:gd name="connsiteX10" fmla="*/ 695905 w 1524213"/>
                <a:gd name="connsiteY10" fmla="*/ 3438523 h 4629620"/>
                <a:gd name="connsiteX11" fmla="*/ 386342 w 1524213"/>
                <a:gd name="connsiteY11" fmla="*/ 3767135 h 4629620"/>
                <a:gd name="connsiteX12" fmla="*/ 353005 w 1524213"/>
                <a:gd name="connsiteY12" fmla="*/ 3843335 h 4629620"/>
                <a:gd name="connsiteX13" fmla="*/ 410155 w 1524213"/>
                <a:gd name="connsiteY13" fmla="*/ 3981448 h 4629620"/>
                <a:gd name="connsiteX14" fmla="*/ 1276930 w 1524213"/>
                <a:gd name="connsiteY14" fmla="*/ 4481510 h 4629620"/>
                <a:gd name="connsiteX0" fmla="*/ 1124530 w 1276930"/>
                <a:gd name="connsiteY0" fmla="*/ 0 h 4481510"/>
                <a:gd name="connsiteX1" fmla="*/ 810205 w 1276930"/>
                <a:gd name="connsiteY1" fmla="*/ 52387 h 4481510"/>
                <a:gd name="connsiteX2" fmla="*/ 548267 w 1276930"/>
                <a:gd name="connsiteY2" fmla="*/ 85724 h 4481510"/>
                <a:gd name="connsiteX3" fmla="*/ 124404 w 1276930"/>
                <a:gd name="connsiteY3" fmla="*/ 466725 h 4481510"/>
                <a:gd name="connsiteX4" fmla="*/ 24392 w 1276930"/>
                <a:gd name="connsiteY4" fmla="*/ 842963 h 4481510"/>
                <a:gd name="connsiteX5" fmla="*/ 5342 w 1276930"/>
                <a:gd name="connsiteY5" fmla="*/ 1485900 h 4481510"/>
                <a:gd name="connsiteX6" fmla="*/ 395868 w 1276930"/>
                <a:gd name="connsiteY6" fmla="*/ 1747838 h 4481510"/>
                <a:gd name="connsiteX7" fmla="*/ 610180 w 1276930"/>
                <a:gd name="connsiteY7" fmla="*/ 2347912 h 4481510"/>
                <a:gd name="connsiteX8" fmla="*/ 672092 w 1276930"/>
                <a:gd name="connsiteY8" fmla="*/ 2757486 h 4481510"/>
                <a:gd name="connsiteX9" fmla="*/ 676855 w 1276930"/>
                <a:gd name="connsiteY9" fmla="*/ 2762248 h 4481510"/>
                <a:gd name="connsiteX10" fmla="*/ 695905 w 1276930"/>
                <a:gd name="connsiteY10" fmla="*/ 3438523 h 4481510"/>
                <a:gd name="connsiteX11" fmla="*/ 386342 w 1276930"/>
                <a:gd name="connsiteY11" fmla="*/ 3767135 h 4481510"/>
                <a:gd name="connsiteX12" fmla="*/ 353005 w 1276930"/>
                <a:gd name="connsiteY12" fmla="*/ 3843335 h 4481510"/>
                <a:gd name="connsiteX13" fmla="*/ 410155 w 1276930"/>
                <a:gd name="connsiteY13" fmla="*/ 3981448 h 4481510"/>
                <a:gd name="connsiteX14" fmla="*/ 1276930 w 1276930"/>
                <a:gd name="connsiteY14" fmla="*/ 4481510 h 4481510"/>
                <a:gd name="connsiteX0" fmla="*/ 1124530 w 1338466"/>
                <a:gd name="connsiteY0" fmla="*/ 0 h 4513508"/>
                <a:gd name="connsiteX1" fmla="*/ 810205 w 1338466"/>
                <a:gd name="connsiteY1" fmla="*/ 52387 h 4513508"/>
                <a:gd name="connsiteX2" fmla="*/ 548267 w 1338466"/>
                <a:gd name="connsiteY2" fmla="*/ 85724 h 4513508"/>
                <a:gd name="connsiteX3" fmla="*/ 124404 w 1338466"/>
                <a:gd name="connsiteY3" fmla="*/ 466725 h 4513508"/>
                <a:gd name="connsiteX4" fmla="*/ 24392 w 1338466"/>
                <a:gd name="connsiteY4" fmla="*/ 842963 h 4513508"/>
                <a:gd name="connsiteX5" fmla="*/ 5342 w 1338466"/>
                <a:gd name="connsiteY5" fmla="*/ 1485900 h 4513508"/>
                <a:gd name="connsiteX6" fmla="*/ 395868 w 1338466"/>
                <a:gd name="connsiteY6" fmla="*/ 1747838 h 4513508"/>
                <a:gd name="connsiteX7" fmla="*/ 610180 w 1338466"/>
                <a:gd name="connsiteY7" fmla="*/ 2347912 h 4513508"/>
                <a:gd name="connsiteX8" fmla="*/ 672092 w 1338466"/>
                <a:gd name="connsiteY8" fmla="*/ 2757486 h 4513508"/>
                <a:gd name="connsiteX9" fmla="*/ 676855 w 1338466"/>
                <a:gd name="connsiteY9" fmla="*/ 2762248 h 4513508"/>
                <a:gd name="connsiteX10" fmla="*/ 695905 w 1338466"/>
                <a:gd name="connsiteY10" fmla="*/ 3438523 h 4513508"/>
                <a:gd name="connsiteX11" fmla="*/ 386342 w 1338466"/>
                <a:gd name="connsiteY11" fmla="*/ 3767135 h 4513508"/>
                <a:gd name="connsiteX12" fmla="*/ 353005 w 1338466"/>
                <a:gd name="connsiteY12" fmla="*/ 3843335 h 4513508"/>
                <a:gd name="connsiteX13" fmla="*/ 410155 w 1338466"/>
                <a:gd name="connsiteY13" fmla="*/ 3981448 h 4513508"/>
                <a:gd name="connsiteX14" fmla="*/ 1276930 w 1338466"/>
                <a:gd name="connsiteY14" fmla="*/ 4481510 h 4513508"/>
                <a:gd name="connsiteX15" fmla="*/ 1267405 w 1338466"/>
                <a:gd name="connsiteY15" fmla="*/ 4462459 h 4513508"/>
                <a:gd name="connsiteX0" fmla="*/ 1124530 w 1810337"/>
                <a:gd name="connsiteY0" fmla="*/ 0 h 5229239"/>
                <a:gd name="connsiteX1" fmla="*/ 810205 w 1810337"/>
                <a:gd name="connsiteY1" fmla="*/ 52387 h 5229239"/>
                <a:gd name="connsiteX2" fmla="*/ 548267 w 1810337"/>
                <a:gd name="connsiteY2" fmla="*/ 85724 h 5229239"/>
                <a:gd name="connsiteX3" fmla="*/ 124404 w 1810337"/>
                <a:gd name="connsiteY3" fmla="*/ 466725 h 5229239"/>
                <a:gd name="connsiteX4" fmla="*/ 24392 w 1810337"/>
                <a:gd name="connsiteY4" fmla="*/ 842963 h 5229239"/>
                <a:gd name="connsiteX5" fmla="*/ 5342 w 1810337"/>
                <a:gd name="connsiteY5" fmla="*/ 1485900 h 5229239"/>
                <a:gd name="connsiteX6" fmla="*/ 395868 w 1810337"/>
                <a:gd name="connsiteY6" fmla="*/ 1747838 h 5229239"/>
                <a:gd name="connsiteX7" fmla="*/ 610180 w 1810337"/>
                <a:gd name="connsiteY7" fmla="*/ 2347912 h 5229239"/>
                <a:gd name="connsiteX8" fmla="*/ 672092 w 1810337"/>
                <a:gd name="connsiteY8" fmla="*/ 2757486 h 5229239"/>
                <a:gd name="connsiteX9" fmla="*/ 676855 w 1810337"/>
                <a:gd name="connsiteY9" fmla="*/ 2762248 h 5229239"/>
                <a:gd name="connsiteX10" fmla="*/ 695905 w 1810337"/>
                <a:gd name="connsiteY10" fmla="*/ 3438523 h 5229239"/>
                <a:gd name="connsiteX11" fmla="*/ 386342 w 1810337"/>
                <a:gd name="connsiteY11" fmla="*/ 3767135 h 5229239"/>
                <a:gd name="connsiteX12" fmla="*/ 353005 w 1810337"/>
                <a:gd name="connsiteY12" fmla="*/ 3843335 h 5229239"/>
                <a:gd name="connsiteX13" fmla="*/ 410155 w 1810337"/>
                <a:gd name="connsiteY13" fmla="*/ 3981448 h 5229239"/>
                <a:gd name="connsiteX14" fmla="*/ 1276930 w 1810337"/>
                <a:gd name="connsiteY14" fmla="*/ 4481510 h 5229239"/>
                <a:gd name="connsiteX15" fmla="*/ 1810330 w 1810337"/>
                <a:gd name="connsiteY15" fmla="*/ 5229222 h 5229239"/>
                <a:gd name="connsiteX0" fmla="*/ 1124530 w 1810330"/>
                <a:gd name="connsiteY0" fmla="*/ 0 h 5229222"/>
                <a:gd name="connsiteX1" fmla="*/ 810205 w 1810330"/>
                <a:gd name="connsiteY1" fmla="*/ 52387 h 5229222"/>
                <a:gd name="connsiteX2" fmla="*/ 548267 w 1810330"/>
                <a:gd name="connsiteY2" fmla="*/ 85724 h 5229222"/>
                <a:gd name="connsiteX3" fmla="*/ 124404 w 1810330"/>
                <a:gd name="connsiteY3" fmla="*/ 466725 h 5229222"/>
                <a:gd name="connsiteX4" fmla="*/ 24392 w 1810330"/>
                <a:gd name="connsiteY4" fmla="*/ 842963 h 5229222"/>
                <a:gd name="connsiteX5" fmla="*/ 5342 w 1810330"/>
                <a:gd name="connsiteY5" fmla="*/ 1485900 h 5229222"/>
                <a:gd name="connsiteX6" fmla="*/ 395868 w 1810330"/>
                <a:gd name="connsiteY6" fmla="*/ 1747838 h 5229222"/>
                <a:gd name="connsiteX7" fmla="*/ 610180 w 1810330"/>
                <a:gd name="connsiteY7" fmla="*/ 2347912 h 5229222"/>
                <a:gd name="connsiteX8" fmla="*/ 672092 w 1810330"/>
                <a:gd name="connsiteY8" fmla="*/ 2757486 h 5229222"/>
                <a:gd name="connsiteX9" fmla="*/ 676855 w 1810330"/>
                <a:gd name="connsiteY9" fmla="*/ 2762248 h 5229222"/>
                <a:gd name="connsiteX10" fmla="*/ 695905 w 1810330"/>
                <a:gd name="connsiteY10" fmla="*/ 3438523 h 5229222"/>
                <a:gd name="connsiteX11" fmla="*/ 386342 w 1810330"/>
                <a:gd name="connsiteY11" fmla="*/ 3767135 h 5229222"/>
                <a:gd name="connsiteX12" fmla="*/ 353005 w 1810330"/>
                <a:gd name="connsiteY12" fmla="*/ 3843335 h 5229222"/>
                <a:gd name="connsiteX13" fmla="*/ 410155 w 1810330"/>
                <a:gd name="connsiteY13" fmla="*/ 3981448 h 5229222"/>
                <a:gd name="connsiteX14" fmla="*/ 1276930 w 1810330"/>
                <a:gd name="connsiteY14" fmla="*/ 4481510 h 5229222"/>
                <a:gd name="connsiteX15" fmla="*/ 1557917 w 1810330"/>
                <a:gd name="connsiteY15" fmla="*/ 4867272 h 5229222"/>
                <a:gd name="connsiteX16" fmla="*/ 1810330 w 1810330"/>
                <a:gd name="connsiteY16" fmla="*/ 5229222 h 5229222"/>
                <a:gd name="connsiteX0" fmla="*/ 1124530 w 1810330"/>
                <a:gd name="connsiteY0" fmla="*/ 0 h 5229222"/>
                <a:gd name="connsiteX1" fmla="*/ 810205 w 1810330"/>
                <a:gd name="connsiteY1" fmla="*/ 52387 h 5229222"/>
                <a:gd name="connsiteX2" fmla="*/ 548267 w 1810330"/>
                <a:gd name="connsiteY2" fmla="*/ 85724 h 5229222"/>
                <a:gd name="connsiteX3" fmla="*/ 124404 w 1810330"/>
                <a:gd name="connsiteY3" fmla="*/ 466725 h 5229222"/>
                <a:gd name="connsiteX4" fmla="*/ 24392 w 1810330"/>
                <a:gd name="connsiteY4" fmla="*/ 842963 h 5229222"/>
                <a:gd name="connsiteX5" fmla="*/ 5342 w 1810330"/>
                <a:gd name="connsiteY5" fmla="*/ 1485900 h 5229222"/>
                <a:gd name="connsiteX6" fmla="*/ 395868 w 1810330"/>
                <a:gd name="connsiteY6" fmla="*/ 1747838 h 5229222"/>
                <a:gd name="connsiteX7" fmla="*/ 610180 w 1810330"/>
                <a:gd name="connsiteY7" fmla="*/ 2347912 h 5229222"/>
                <a:gd name="connsiteX8" fmla="*/ 672092 w 1810330"/>
                <a:gd name="connsiteY8" fmla="*/ 2757486 h 5229222"/>
                <a:gd name="connsiteX9" fmla="*/ 676855 w 1810330"/>
                <a:gd name="connsiteY9" fmla="*/ 2762248 h 5229222"/>
                <a:gd name="connsiteX10" fmla="*/ 695905 w 1810330"/>
                <a:gd name="connsiteY10" fmla="*/ 3438523 h 5229222"/>
                <a:gd name="connsiteX11" fmla="*/ 386342 w 1810330"/>
                <a:gd name="connsiteY11" fmla="*/ 3767135 h 5229222"/>
                <a:gd name="connsiteX12" fmla="*/ 353005 w 1810330"/>
                <a:gd name="connsiteY12" fmla="*/ 3843335 h 5229222"/>
                <a:gd name="connsiteX13" fmla="*/ 410155 w 1810330"/>
                <a:gd name="connsiteY13" fmla="*/ 3981448 h 5229222"/>
                <a:gd name="connsiteX14" fmla="*/ 1276930 w 1810330"/>
                <a:gd name="connsiteY14" fmla="*/ 4481510 h 5229222"/>
                <a:gd name="connsiteX15" fmla="*/ 1557917 w 1810330"/>
                <a:gd name="connsiteY15" fmla="*/ 4867272 h 5229222"/>
                <a:gd name="connsiteX16" fmla="*/ 1810330 w 1810330"/>
                <a:gd name="connsiteY16" fmla="*/ 5229222 h 5229222"/>
                <a:gd name="connsiteX0" fmla="*/ 1124530 w 1810330"/>
                <a:gd name="connsiteY0" fmla="*/ 0 h 5229222"/>
                <a:gd name="connsiteX1" fmla="*/ 810205 w 1810330"/>
                <a:gd name="connsiteY1" fmla="*/ 52387 h 5229222"/>
                <a:gd name="connsiteX2" fmla="*/ 548267 w 1810330"/>
                <a:gd name="connsiteY2" fmla="*/ 85724 h 5229222"/>
                <a:gd name="connsiteX3" fmla="*/ 124404 w 1810330"/>
                <a:gd name="connsiteY3" fmla="*/ 466725 h 5229222"/>
                <a:gd name="connsiteX4" fmla="*/ 24392 w 1810330"/>
                <a:gd name="connsiteY4" fmla="*/ 842963 h 5229222"/>
                <a:gd name="connsiteX5" fmla="*/ 5342 w 1810330"/>
                <a:gd name="connsiteY5" fmla="*/ 1485900 h 5229222"/>
                <a:gd name="connsiteX6" fmla="*/ 395868 w 1810330"/>
                <a:gd name="connsiteY6" fmla="*/ 1747838 h 5229222"/>
                <a:gd name="connsiteX7" fmla="*/ 610180 w 1810330"/>
                <a:gd name="connsiteY7" fmla="*/ 2347912 h 5229222"/>
                <a:gd name="connsiteX8" fmla="*/ 672092 w 1810330"/>
                <a:gd name="connsiteY8" fmla="*/ 2757486 h 5229222"/>
                <a:gd name="connsiteX9" fmla="*/ 676855 w 1810330"/>
                <a:gd name="connsiteY9" fmla="*/ 2762248 h 5229222"/>
                <a:gd name="connsiteX10" fmla="*/ 695905 w 1810330"/>
                <a:gd name="connsiteY10" fmla="*/ 3438523 h 5229222"/>
                <a:gd name="connsiteX11" fmla="*/ 386342 w 1810330"/>
                <a:gd name="connsiteY11" fmla="*/ 3767135 h 5229222"/>
                <a:gd name="connsiteX12" fmla="*/ 353005 w 1810330"/>
                <a:gd name="connsiteY12" fmla="*/ 3843335 h 5229222"/>
                <a:gd name="connsiteX13" fmla="*/ 410155 w 1810330"/>
                <a:gd name="connsiteY13" fmla="*/ 3981448 h 5229222"/>
                <a:gd name="connsiteX14" fmla="*/ 1276930 w 1810330"/>
                <a:gd name="connsiteY14" fmla="*/ 4481510 h 5229222"/>
                <a:gd name="connsiteX15" fmla="*/ 1810330 w 1810330"/>
                <a:gd name="connsiteY15" fmla="*/ 5229222 h 5229222"/>
                <a:gd name="connsiteX0" fmla="*/ 1124530 w 1810330"/>
                <a:gd name="connsiteY0" fmla="*/ 0 h 5229222"/>
                <a:gd name="connsiteX1" fmla="*/ 810205 w 1810330"/>
                <a:gd name="connsiteY1" fmla="*/ 52387 h 5229222"/>
                <a:gd name="connsiteX2" fmla="*/ 548267 w 1810330"/>
                <a:gd name="connsiteY2" fmla="*/ 85724 h 5229222"/>
                <a:gd name="connsiteX3" fmla="*/ 124404 w 1810330"/>
                <a:gd name="connsiteY3" fmla="*/ 466725 h 5229222"/>
                <a:gd name="connsiteX4" fmla="*/ 24392 w 1810330"/>
                <a:gd name="connsiteY4" fmla="*/ 842963 h 5229222"/>
                <a:gd name="connsiteX5" fmla="*/ 5342 w 1810330"/>
                <a:gd name="connsiteY5" fmla="*/ 1485900 h 5229222"/>
                <a:gd name="connsiteX6" fmla="*/ 395868 w 1810330"/>
                <a:gd name="connsiteY6" fmla="*/ 1747838 h 5229222"/>
                <a:gd name="connsiteX7" fmla="*/ 610180 w 1810330"/>
                <a:gd name="connsiteY7" fmla="*/ 2347912 h 5229222"/>
                <a:gd name="connsiteX8" fmla="*/ 672092 w 1810330"/>
                <a:gd name="connsiteY8" fmla="*/ 2757486 h 5229222"/>
                <a:gd name="connsiteX9" fmla="*/ 676855 w 1810330"/>
                <a:gd name="connsiteY9" fmla="*/ 2762248 h 5229222"/>
                <a:gd name="connsiteX10" fmla="*/ 695905 w 1810330"/>
                <a:gd name="connsiteY10" fmla="*/ 3438523 h 5229222"/>
                <a:gd name="connsiteX11" fmla="*/ 386342 w 1810330"/>
                <a:gd name="connsiteY11" fmla="*/ 3767135 h 5229222"/>
                <a:gd name="connsiteX12" fmla="*/ 353005 w 1810330"/>
                <a:gd name="connsiteY12" fmla="*/ 3843335 h 5229222"/>
                <a:gd name="connsiteX13" fmla="*/ 410155 w 1810330"/>
                <a:gd name="connsiteY13" fmla="*/ 3981448 h 5229222"/>
                <a:gd name="connsiteX14" fmla="*/ 1276930 w 1810330"/>
                <a:gd name="connsiteY14" fmla="*/ 4481510 h 5229222"/>
                <a:gd name="connsiteX15" fmla="*/ 1810330 w 1810330"/>
                <a:gd name="connsiteY15" fmla="*/ 5229222 h 5229222"/>
                <a:gd name="connsiteX0" fmla="*/ 1124530 w 1824617"/>
                <a:gd name="connsiteY0" fmla="*/ 0 h 5233985"/>
                <a:gd name="connsiteX1" fmla="*/ 810205 w 1824617"/>
                <a:gd name="connsiteY1" fmla="*/ 52387 h 5233985"/>
                <a:gd name="connsiteX2" fmla="*/ 548267 w 1824617"/>
                <a:gd name="connsiteY2" fmla="*/ 85724 h 5233985"/>
                <a:gd name="connsiteX3" fmla="*/ 124404 w 1824617"/>
                <a:gd name="connsiteY3" fmla="*/ 466725 h 5233985"/>
                <a:gd name="connsiteX4" fmla="*/ 24392 w 1824617"/>
                <a:gd name="connsiteY4" fmla="*/ 842963 h 5233985"/>
                <a:gd name="connsiteX5" fmla="*/ 5342 w 1824617"/>
                <a:gd name="connsiteY5" fmla="*/ 1485900 h 5233985"/>
                <a:gd name="connsiteX6" fmla="*/ 395868 w 1824617"/>
                <a:gd name="connsiteY6" fmla="*/ 1747838 h 5233985"/>
                <a:gd name="connsiteX7" fmla="*/ 610180 w 1824617"/>
                <a:gd name="connsiteY7" fmla="*/ 2347912 h 5233985"/>
                <a:gd name="connsiteX8" fmla="*/ 672092 w 1824617"/>
                <a:gd name="connsiteY8" fmla="*/ 2757486 h 5233985"/>
                <a:gd name="connsiteX9" fmla="*/ 676855 w 1824617"/>
                <a:gd name="connsiteY9" fmla="*/ 2762248 h 5233985"/>
                <a:gd name="connsiteX10" fmla="*/ 695905 w 1824617"/>
                <a:gd name="connsiteY10" fmla="*/ 3438523 h 5233985"/>
                <a:gd name="connsiteX11" fmla="*/ 386342 w 1824617"/>
                <a:gd name="connsiteY11" fmla="*/ 3767135 h 5233985"/>
                <a:gd name="connsiteX12" fmla="*/ 353005 w 1824617"/>
                <a:gd name="connsiteY12" fmla="*/ 3843335 h 5233985"/>
                <a:gd name="connsiteX13" fmla="*/ 410155 w 1824617"/>
                <a:gd name="connsiteY13" fmla="*/ 3981448 h 5233985"/>
                <a:gd name="connsiteX14" fmla="*/ 1276930 w 1824617"/>
                <a:gd name="connsiteY14" fmla="*/ 4481510 h 5233985"/>
                <a:gd name="connsiteX15" fmla="*/ 1824617 w 1824617"/>
                <a:gd name="connsiteY15" fmla="*/ 5233985 h 5233985"/>
                <a:gd name="connsiteX0" fmla="*/ 1124530 w 1860109"/>
                <a:gd name="connsiteY0" fmla="*/ 0 h 5287064"/>
                <a:gd name="connsiteX1" fmla="*/ 810205 w 1860109"/>
                <a:gd name="connsiteY1" fmla="*/ 52387 h 5287064"/>
                <a:gd name="connsiteX2" fmla="*/ 548267 w 1860109"/>
                <a:gd name="connsiteY2" fmla="*/ 85724 h 5287064"/>
                <a:gd name="connsiteX3" fmla="*/ 124404 w 1860109"/>
                <a:gd name="connsiteY3" fmla="*/ 466725 h 5287064"/>
                <a:gd name="connsiteX4" fmla="*/ 24392 w 1860109"/>
                <a:gd name="connsiteY4" fmla="*/ 842963 h 5287064"/>
                <a:gd name="connsiteX5" fmla="*/ 5342 w 1860109"/>
                <a:gd name="connsiteY5" fmla="*/ 1485900 h 5287064"/>
                <a:gd name="connsiteX6" fmla="*/ 395868 w 1860109"/>
                <a:gd name="connsiteY6" fmla="*/ 1747838 h 5287064"/>
                <a:gd name="connsiteX7" fmla="*/ 610180 w 1860109"/>
                <a:gd name="connsiteY7" fmla="*/ 2347912 h 5287064"/>
                <a:gd name="connsiteX8" fmla="*/ 672092 w 1860109"/>
                <a:gd name="connsiteY8" fmla="*/ 2757486 h 5287064"/>
                <a:gd name="connsiteX9" fmla="*/ 676855 w 1860109"/>
                <a:gd name="connsiteY9" fmla="*/ 2762248 h 5287064"/>
                <a:gd name="connsiteX10" fmla="*/ 695905 w 1860109"/>
                <a:gd name="connsiteY10" fmla="*/ 3438523 h 5287064"/>
                <a:gd name="connsiteX11" fmla="*/ 386342 w 1860109"/>
                <a:gd name="connsiteY11" fmla="*/ 3767135 h 5287064"/>
                <a:gd name="connsiteX12" fmla="*/ 353005 w 1860109"/>
                <a:gd name="connsiteY12" fmla="*/ 3843335 h 5287064"/>
                <a:gd name="connsiteX13" fmla="*/ 410155 w 1860109"/>
                <a:gd name="connsiteY13" fmla="*/ 3981448 h 5287064"/>
                <a:gd name="connsiteX14" fmla="*/ 1276930 w 1860109"/>
                <a:gd name="connsiteY14" fmla="*/ 4481510 h 5287064"/>
                <a:gd name="connsiteX15" fmla="*/ 1824617 w 1860109"/>
                <a:gd name="connsiteY15" fmla="*/ 5233985 h 5287064"/>
                <a:gd name="connsiteX16" fmla="*/ 1805567 w 1860109"/>
                <a:gd name="connsiteY16" fmla="*/ 5224459 h 5287064"/>
                <a:gd name="connsiteX0" fmla="*/ 1124530 w 1939258"/>
                <a:gd name="connsiteY0" fmla="*/ 0 h 5481657"/>
                <a:gd name="connsiteX1" fmla="*/ 810205 w 1939258"/>
                <a:gd name="connsiteY1" fmla="*/ 52387 h 5481657"/>
                <a:gd name="connsiteX2" fmla="*/ 548267 w 1939258"/>
                <a:gd name="connsiteY2" fmla="*/ 85724 h 5481657"/>
                <a:gd name="connsiteX3" fmla="*/ 124404 w 1939258"/>
                <a:gd name="connsiteY3" fmla="*/ 466725 h 5481657"/>
                <a:gd name="connsiteX4" fmla="*/ 24392 w 1939258"/>
                <a:gd name="connsiteY4" fmla="*/ 842963 h 5481657"/>
                <a:gd name="connsiteX5" fmla="*/ 5342 w 1939258"/>
                <a:gd name="connsiteY5" fmla="*/ 1485900 h 5481657"/>
                <a:gd name="connsiteX6" fmla="*/ 395868 w 1939258"/>
                <a:gd name="connsiteY6" fmla="*/ 1747838 h 5481657"/>
                <a:gd name="connsiteX7" fmla="*/ 610180 w 1939258"/>
                <a:gd name="connsiteY7" fmla="*/ 2347912 h 5481657"/>
                <a:gd name="connsiteX8" fmla="*/ 672092 w 1939258"/>
                <a:gd name="connsiteY8" fmla="*/ 2757486 h 5481657"/>
                <a:gd name="connsiteX9" fmla="*/ 676855 w 1939258"/>
                <a:gd name="connsiteY9" fmla="*/ 2762248 h 5481657"/>
                <a:gd name="connsiteX10" fmla="*/ 695905 w 1939258"/>
                <a:gd name="connsiteY10" fmla="*/ 3438523 h 5481657"/>
                <a:gd name="connsiteX11" fmla="*/ 386342 w 1939258"/>
                <a:gd name="connsiteY11" fmla="*/ 3767135 h 5481657"/>
                <a:gd name="connsiteX12" fmla="*/ 353005 w 1939258"/>
                <a:gd name="connsiteY12" fmla="*/ 3843335 h 5481657"/>
                <a:gd name="connsiteX13" fmla="*/ 410155 w 1939258"/>
                <a:gd name="connsiteY13" fmla="*/ 3981448 h 5481657"/>
                <a:gd name="connsiteX14" fmla="*/ 1276930 w 1939258"/>
                <a:gd name="connsiteY14" fmla="*/ 4481510 h 5481657"/>
                <a:gd name="connsiteX15" fmla="*/ 1824617 w 1939258"/>
                <a:gd name="connsiteY15" fmla="*/ 5233985 h 5481657"/>
                <a:gd name="connsiteX16" fmla="*/ 1938917 w 1939258"/>
                <a:gd name="connsiteY16" fmla="*/ 5481634 h 5481657"/>
                <a:gd name="connsiteX0" fmla="*/ 1124530 w 2215180"/>
                <a:gd name="connsiteY0" fmla="*/ 0 h 5953126"/>
                <a:gd name="connsiteX1" fmla="*/ 810205 w 2215180"/>
                <a:gd name="connsiteY1" fmla="*/ 52387 h 5953126"/>
                <a:gd name="connsiteX2" fmla="*/ 548267 w 2215180"/>
                <a:gd name="connsiteY2" fmla="*/ 85724 h 5953126"/>
                <a:gd name="connsiteX3" fmla="*/ 124404 w 2215180"/>
                <a:gd name="connsiteY3" fmla="*/ 466725 h 5953126"/>
                <a:gd name="connsiteX4" fmla="*/ 24392 w 2215180"/>
                <a:gd name="connsiteY4" fmla="*/ 842963 h 5953126"/>
                <a:gd name="connsiteX5" fmla="*/ 5342 w 2215180"/>
                <a:gd name="connsiteY5" fmla="*/ 1485900 h 5953126"/>
                <a:gd name="connsiteX6" fmla="*/ 395868 w 2215180"/>
                <a:gd name="connsiteY6" fmla="*/ 1747838 h 5953126"/>
                <a:gd name="connsiteX7" fmla="*/ 610180 w 2215180"/>
                <a:gd name="connsiteY7" fmla="*/ 2347912 h 5953126"/>
                <a:gd name="connsiteX8" fmla="*/ 672092 w 2215180"/>
                <a:gd name="connsiteY8" fmla="*/ 2757486 h 5953126"/>
                <a:gd name="connsiteX9" fmla="*/ 676855 w 2215180"/>
                <a:gd name="connsiteY9" fmla="*/ 2762248 h 5953126"/>
                <a:gd name="connsiteX10" fmla="*/ 695905 w 2215180"/>
                <a:gd name="connsiteY10" fmla="*/ 3438523 h 5953126"/>
                <a:gd name="connsiteX11" fmla="*/ 386342 w 2215180"/>
                <a:gd name="connsiteY11" fmla="*/ 3767135 h 5953126"/>
                <a:gd name="connsiteX12" fmla="*/ 353005 w 2215180"/>
                <a:gd name="connsiteY12" fmla="*/ 3843335 h 5953126"/>
                <a:gd name="connsiteX13" fmla="*/ 410155 w 2215180"/>
                <a:gd name="connsiteY13" fmla="*/ 3981448 h 5953126"/>
                <a:gd name="connsiteX14" fmla="*/ 1276930 w 2215180"/>
                <a:gd name="connsiteY14" fmla="*/ 4481510 h 5953126"/>
                <a:gd name="connsiteX15" fmla="*/ 1824617 w 2215180"/>
                <a:gd name="connsiteY15" fmla="*/ 5233985 h 5953126"/>
                <a:gd name="connsiteX16" fmla="*/ 2215142 w 2215180"/>
                <a:gd name="connsiteY16" fmla="*/ 5953122 h 595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15180" h="5953126">
                  <a:moveTo>
                    <a:pt x="1124530" y="0"/>
                  </a:moveTo>
                  <a:cubicBezTo>
                    <a:pt x="1072143" y="1587"/>
                    <a:pt x="905455" y="40481"/>
                    <a:pt x="810205" y="52387"/>
                  </a:cubicBezTo>
                  <a:cubicBezTo>
                    <a:pt x="705430" y="69056"/>
                    <a:pt x="662567" y="16668"/>
                    <a:pt x="548267" y="85724"/>
                  </a:cubicBezTo>
                  <a:cubicBezTo>
                    <a:pt x="433967" y="154780"/>
                    <a:pt x="211716" y="383381"/>
                    <a:pt x="124404" y="466725"/>
                  </a:cubicBezTo>
                  <a:cubicBezTo>
                    <a:pt x="65667" y="588169"/>
                    <a:pt x="49790" y="681038"/>
                    <a:pt x="24392" y="842963"/>
                  </a:cubicBezTo>
                  <a:cubicBezTo>
                    <a:pt x="27568" y="1009650"/>
                    <a:pt x="-14501" y="1308894"/>
                    <a:pt x="5342" y="1485900"/>
                  </a:cubicBezTo>
                  <a:cubicBezTo>
                    <a:pt x="144247" y="1548606"/>
                    <a:pt x="304587" y="1666875"/>
                    <a:pt x="395868" y="1747838"/>
                  </a:cubicBezTo>
                  <a:cubicBezTo>
                    <a:pt x="449049" y="1881189"/>
                    <a:pt x="586765" y="2243137"/>
                    <a:pt x="610180" y="2347912"/>
                  </a:cubicBezTo>
                  <a:cubicBezTo>
                    <a:pt x="646692" y="2447924"/>
                    <a:pt x="671100" y="2757486"/>
                    <a:pt x="672092" y="2757486"/>
                  </a:cubicBezTo>
                  <a:cubicBezTo>
                    <a:pt x="683205" y="2826542"/>
                    <a:pt x="675863" y="2761256"/>
                    <a:pt x="676855" y="2762248"/>
                  </a:cubicBezTo>
                  <a:cubicBezTo>
                    <a:pt x="676855" y="2761454"/>
                    <a:pt x="696897" y="3440507"/>
                    <a:pt x="695905" y="3438523"/>
                  </a:cubicBezTo>
                  <a:cubicBezTo>
                    <a:pt x="618911" y="3512342"/>
                    <a:pt x="385350" y="3768127"/>
                    <a:pt x="386342" y="3767135"/>
                  </a:cubicBezTo>
                  <a:cubicBezTo>
                    <a:pt x="333161" y="3839366"/>
                    <a:pt x="349036" y="3807616"/>
                    <a:pt x="353005" y="3843335"/>
                  </a:cubicBezTo>
                  <a:cubicBezTo>
                    <a:pt x="356974" y="3879054"/>
                    <a:pt x="404599" y="3963192"/>
                    <a:pt x="410155" y="3981448"/>
                  </a:cubicBezTo>
                  <a:cubicBezTo>
                    <a:pt x="419680" y="4003673"/>
                    <a:pt x="957842" y="4334865"/>
                    <a:pt x="1276930" y="4481510"/>
                  </a:cubicBezTo>
                  <a:cubicBezTo>
                    <a:pt x="1496005" y="4722809"/>
                    <a:pt x="1713492" y="5078212"/>
                    <a:pt x="1824617" y="5233985"/>
                  </a:cubicBezTo>
                  <a:cubicBezTo>
                    <a:pt x="1912723" y="5357810"/>
                    <a:pt x="2219111" y="5955107"/>
                    <a:pt x="2215142" y="5953122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88651" y="4798218"/>
              <a:ext cx="2483610" cy="2178951"/>
            </a:xfrm>
            <a:custGeom>
              <a:avLst/>
              <a:gdLst>
                <a:gd name="connsiteX0" fmla="*/ 0 w 77448"/>
                <a:gd name="connsiteY0" fmla="*/ 611982 h 611982"/>
                <a:gd name="connsiteX1" fmla="*/ 19050 w 77448"/>
                <a:gd name="connsiteY1" fmla="*/ 392907 h 611982"/>
                <a:gd name="connsiteX2" fmla="*/ 76200 w 77448"/>
                <a:gd name="connsiteY2" fmla="*/ 123825 h 611982"/>
                <a:gd name="connsiteX3" fmla="*/ 52387 w 77448"/>
                <a:gd name="connsiteY3" fmla="*/ 0 h 611982"/>
                <a:gd name="connsiteX0" fmla="*/ 0 w 77761"/>
                <a:gd name="connsiteY0" fmla="*/ 604838 h 604838"/>
                <a:gd name="connsiteX1" fmla="*/ 19050 w 77761"/>
                <a:gd name="connsiteY1" fmla="*/ 385763 h 604838"/>
                <a:gd name="connsiteX2" fmla="*/ 76200 w 77761"/>
                <a:gd name="connsiteY2" fmla="*/ 116681 h 604838"/>
                <a:gd name="connsiteX3" fmla="*/ 54768 w 77761"/>
                <a:gd name="connsiteY3" fmla="*/ 0 h 604838"/>
                <a:gd name="connsiteX0" fmla="*/ 0 w 77761"/>
                <a:gd name="connsiteY0" fmla="*/ 612827 h 612827"/>
                <a:gd name="connsiteX1" fmla="*/ 19050 w 77761"/>
                <a:gd name="connsiteY1" fmla="*/ 393752 h 612827"/>
                <a:gd name="connsiteX2" fmla="*/ 76200 w 77761"/>
                <a:gd name="connsiteY2" fmla="*/ 124670 h 612827"/>
                <a:gd name="connsiteX3" fmla="*/ 54768 w 77761"/>
                <a:gd name="connsiteY3" fmla="*/ 7989 h 612827"/>
                <a:gd name="connsiteX4" fmla="*/ 54769 w 77761"/>
                <a:gd name="connsiteY4" fmla="*/ 10370 h 612827"/>
                <a:gd name="connsiteX0" fmla="*/ 128587 w 206348"/>
                <a:gd name="connsiteY0" fmla="*/ 1066801 h 1066801"/>
                <a:gd name="connsiteX1" fmla="*/ 147637 w 206348"/>
                <a:gd name="connsiteY1" fmla="*/ 847726 h 1066801"/>
                <a:gd name="connsiteX2" fmla="*/ 204787 w 206348"/>
                <a:gd name="connsiteY2" fmla="*/ 578644 h 1066801"/>
                <a:gd name="connsiteX3" fmla="*/ 183355 w 206348"/>
                <a:gd name="connsiteY3" fmla="*/ 461963 h 1066801"/>
                <a:gd name="connsiteX4" fmla="*/ 0 w 206348"/>
                <a:gd name="connsiteY4" fmla="*/ 0 h 1066801"/>
                <a:gd name="connsiteX0" fmla="*/ 128587 w 206914"/>
                <a:gd name="connsiteY0" fmla="*/ 1066801 h 1066801"/>
                <a:gd name="connsiteX1" fmla="*/ 147637 w 206914"/>
                <a:gd name="connsiteY1" fmla="*/ 847726 h 1066801"/>
                <a:gd name="connsiteX2" fmla="*/ 204787 w 206914"/>
                <a:gd name="connsiteY2" fmla="*/ 578644 h 1066801"/>
                <a:gd name="connsiteX3" fmla="*/ 183355 w 206914"/>
                <a:gd name="connsiteY3" fmla="*/ 461963 h 1066801"/>
                <a:gd name="connsiteX4" fmla="*/ 109537 w 206914"/>
                <a:gd name="connsiteY4" fmla="*/ 173833 h 1066801"/>
                <a:gd name="connsiteX5" fmla="*/ 0 w 206914"/>
                <a:gd name="connsiteY5" fmla="*/ 0 h 1066801"/>
                <a:gd name="connsiteX0" fmla="*/ 137418 w 215745"/>
                <a:gd name="connsiteY0" fmla="*/ 1080381 h 1080381"/>
                <a:gd name="connsiteX1" fmla="*/ 156468 w 215745"/>
                <a:gd name="connsiteY1" fmla="*/ 861306 h 1080381"/>
                <a:gd name="connsiteX2" fmla="*/ 213618 w 215745"/>
                <a:gd name="connsiteY2" fmla="*/ 592224 h 1080381"/>
                <a:gd name="connsiteX3" fmla="*/ 192186 w 215745"/>
                <a:gd name="connsiteY3" fmla="*/ 475543 h 1080381"/>
                <a:gd name="connsiteX4" fmla="*/ 118368 w 215745"/>
                <a:gd name="connsiteY4" fmla="*/ 187413 h 1080381"/>
                <a:gd name="connsiteX5" fmla="*/ 8831 w 215745"/>
                <a:gd name="connsiteY5" fmla="*/ 13580 h 1080381"/>
                <a:gd name="connsiteX6" fmla="*/ 6449 w 215745"/>
                <a:gd name="connsiteY6" fmla="*/ 11200 h 1080381"/>
                <a:gd name="connsiteX0" fmla="*/ 209550 w 287877"/>
                <a:gd name="connsiteY0" fmla="*/ 1202531 h 1202531"/>
                <a:gd name="connsiteX1" fmla="*/ 228600 w 287877"/>
                <a:gd name="connsiteY1" fmla="*/ 983456 h 1202531"/>
                <a:gd name="connsiteX2" fmla="*/ 285750 w 287877"/>
                <a:gd name="connsiteY2" fmla="*/ 714374 h 1202531"/>
                <a:gd name="connsiteX3" fmla="*/ 264318 w 287877"/>
                <a:gd name="connsiteY3" fmla="*/ 597693 h 1202531"/>
                <a:gd name="connsiteX4" fmla="*/ 190500 w 287877"/>
                <a:gd name="connsiteY4" fmla="*/ 309563 h 1202531"/>
                <a:gd name="connsiteX5" fmla="*/ 80963 w 287877"/>
                <a:gd name="connsiteY5" fmla="*/ 135730 h 1202531"/>
                <a:gd name="connsiteX6" fmla="*/ 0 w 287877"/>
                <a:gd name="connsiteY6" fmla="*/ 0 h 1202531"/>
                <a:gd name="connsiteX0" fmla="*/ 303814 w 382141"/>
                <a:gd name="connsiteY0" fmla="*/ 1312186 h 1312186"/>
                <a:gd name="connsiteX1" fmla="*/ 322864 w 382141"/>
                <a:gd name="connsiteY1" fmla="*/ 1093111 h 1312186"/>
                <a:gd name="connsiteX2" fmla="*/ 380014 w 382141"/>
                <a:gd name="connsiteY2" fmla="*/ 824029 h 1312186"/>
                <a:gd name="connsiteX3" fmla="*/ 358582 w 382141"/>
                <a:gd name="connsiteY3" fmla="*/ 707348 h 1312186"/>
                <a:gd name="connsiteX4" fmla="*/ 284764 w 382141"/>
                <a:gd name="connsiteY4" fmla="*/ 419218 h 1312186"/>
                <a:gd name="connsiteX5" fmla="*/ 175227 w 382141"/>
                <a:gd name="connsiteY5" fmla="*/ 245385 h 1312186"/>
                <a:gd name="connsiteX6" fmla="*/ 94264 w 382141"/>
                <a:gd name="connsiteY6" fmla="*/ 109655 h 1312186"/>
                <a:gd name="connsiteX0" fmla="*/ 274889 w 353216"/>
                <a:gd name="connsiteY0" fmla="*/ 1215165 h 1215165"/>
                <a:gd name="connsiteX1" fmla="*/ 293939 w 353216"/>
                <a:gd name="connsiteY1" fmla="*/ 996090 h 1215165"/>
                <a:gd name="connsiteX2" fmla="*/ 351089 w 353216"/>
                <a:gd name="connsiteY2" fmla="*/ 727008 h 1215165"/>
                <a:gd name="connsiteX3" fmla="*/ 329657 w 353216"/>
                <a:gd name="connsiteY3" fmla="*/ 610327 h 1215165"/>
                <a:gd name="connsiteX4" fmla="*/ 255839 w 353216"/>
                <a:gd name="connsiteY4" fmla="*/ 322197 h 1215165"/>
                <a:gd name="connsiteX5" fmla="*/ 146302 w 353216"/>
                <a:gd name="connsiteY5" fmla="*/ 148364 h 1215165"/>
                <a:gd name="connsiteX6" fmla="*/ 65339 w 353216"/>
                <a:gd name="connsiteY6" fmla="*/ 12634 h 1215165"/>
                <a:gd name="connsiteX0" fmla="*/ 478435 w 556762"/>
                <a:gd name="connsiteY0" fmla="*/ 1498312 h 1498312"/>
                <a:gd name="connsiteX1" fmla="*/ 497485 w 556762"/>
                <a:gd name="connsiteY1" fmla="*/ 1279237 h 1498312"/>
                <a:gd name="connsiteX2" fmla="*/ 554635 w 556762"/>
                <a:gd name="connsiteY2" fmla="*/ 1010155 h 1498312"/>
                <a:gd name="connsiteX3" fmla="*/ 533203 w 556762"/>
                <a:gd name="connsiteY3" fmla="*/ 893474 h 1498312"/>
                <a:gd name="connsiteX4" fmla="*/ 459385 w 556762"/>
                <a:gd name="connsiteY4" fmla="*/ 605344 h 1498312"/>
                <a:gd name="connsiteX5" fmla="*/ 349848 w 556762"/>
                <a:gd name="connsiteY5" fmla="*/ 431511 h 1498312"/>
                <a:gd name="connsiteX6" fmla="*/ 40285 w 556762"/>
                <a:gd name="connsiteY6" fmla="*/ 5268 h 1498312"/>
                <a:gd name="connsiteX0" fmla="*/ 438150 w 516477"/>
                <a:gd name="connsiteY0" fmla="*/ 1493044 h 1493044"/>
                <a:gd name="connsiteX1" fmla="*/ 457200 w 516477"/>
                <a:gd name="connsiteY1" fmla="*/ 1273969 h 1493044"/>
                <a:gd name="connsiteX2" fmla="*/ 514350 w 516477"/>
                <a:gd name="connsiteY2" fmla="*/ 1004887 h 1493044"/>
                <a:gd name="connsiteX3" fmla="*/ 492918 w 516477"/>
                <a:gd name="connsiteY3" fmla="*/ 888206 h 1493044"/>
                <a:gd name="connsiteX4" fmla="*/ 419100 w 516477"/>
                <a:gd name="connsiteY4" fmla="*/ 600076 h 1493044"/>
                <a:gd name="connsiteX5" fmla="*/ 309563 w 516477"/>
                <a:gd name="connsiteY5" fmla="*/ 426243 h 1493044"/>
                <a:gd name="connsiteX6" fmla="*/ 0 w 516477"/>
                <a:gd name="connsiteY6" fmla="*/ 0 h 1493044"/>
                <a:gd name="connsiteX0" fmla="*/ 438150 w 516477"/>
                <a:gd name="connsiteY0" fmla="*/ 1493044 h 1493044"/>
                <a:gd name="connsiteX1" fmla="*/ 457200 w 516477"/>
                <a:gd name="connsiteY1" fmla="*/ 1273969 h 1493044"/>
                <a:gd name="connsiteX2" fmla="*/ 514350 w 516477"/>
                <a:gd name="connsiteY2" fmla="*/ 1004887 h 1493044"/>
                <a:gd name="connsiteX3" fmla="*/ 492918 w 516477"/>
                <a:gd name="connsiteY3" fmla="*/ 888206 h 1493044"/>
                <a:gd name="connsiteX4" fmla="*/ 419100 w 516477"/>
                <a:gd name="connsiteY4" fmla="*/ 600076 h 1493044"/>
                <a:gd name="connsiteX5" fmla="*/ 309563 w 516477"/>
                <a:gd name="connsiteY5" fmla="*/ 426243 h 1493044"/>
                <a:gd name="connsiteX6" fmla="*/ 126206 w 516477"/>
                <a:gd name="connsiteY6" fmla="*/ 266701 h 1493044"/>
                <a:gd name="connsiteX7" fmla="*/ 0 w 516477"/>
                <a:gd name="connsiteY7" fmla="*/ 0 h 1493044"/>
                <a:gd name="connsiteX0" fmla="*/ 438150 w 516477"/>
                <a:gd name="connsiteY0" fmla="*/ 1493044 h 1493044"/>
                <a:gd name="connsiteX1" fmla="*/ 457200 w 516477"/>
                <a:gd name="connsiteY1" fmla="*/ 1273969 h 1493044"/>
                <a:gd name="connsiteX2" fmla="*/ 514350 w 516477"/>
                <a:gd name="connsiteY2" fmla="*/ 1004887 h 1493044"/>
                <a:gd name="connsiteX3" fmla="*/ 492918 w 516477"/>
                <a:gd name="connsiteY3" fmla="*/ 888206 h 1493044"/>
                <a:gd name="connsiteX4" fmla="*/ 419100 w 516477"/>
                <a:gd name="connsiteY4" fmla="*/ 600076 h 1493044"/>
                <a:gd name="connsiteX5" fmla="*/ 309563 w 516477"/>
                <a:gd name="connsiteY5" fmla="*/ 426243 h 1493044"/>
                <a:gd name="connsiteX6" fmla="*/ 126206 w 516477"/>
                <a:gd name="connsiteY6" fmla="*/ 266701 h 1493044"/>
                <a:gd name="connsiteX7" fmla="*/ 0 w 516477"/>
                <a:gd name="connsiteY7" fmla="*/ 0 h 1493044"/>
                <a:gd name="connsiteX0" fmla="*/ 454819 w 533146"/>
                <a:gd name="connsiteY0" fmla="*/ 1495425 h 1495425"/>
                <a:gd name="connsiteX1" fmla="*/ 473869 w 533146"/>
                <a:gd name="connsiteY1" fmla="*/ 1276350 h 1495425"/>
                <a:gd name="connsiteX2" fmla="*/ 531019 w 533146"/>
                <a:gd name="connsiteY2" fmla="*/ 1007268 h 1495425"/>
                <a:gd name="connsiteX3" fmla="*/ 509587 w 533146"/>
                <a:gd name="connsiteY3" fmla="*/ 890587 h 1495425"/>
                <a:gd name="connsiteX4" fmla="*/ 435769 w 533146"/>
                <a:gd name="connsiteY4" fmla="*/ 602457 h 1495425"/>
                <a:gd name="connsiteX5" fmla="*/ 326232 w 533146"/>
                <a:gd name="connsiteY5" fmla="*/ 428624 h 1495425"/>
                <a:gd name="connsiteX6" fmla="*/ 142875 w 533146"/>
                <a:gd name="connsiteY6" fmla="*/ 269082 h 1495425"/>
                <a:gd name="connsiteX7" fmla="*/ 0 w 533146"/>
                <a:gd name="connsiteY7" fmla="*/ 0 h 1495425"/>
                <a:gd name="connsiteX0" fmla="*/ 464129 w 542456"/>
                <a:gd name="connsiteY0" fmla="*/ 1517534 h 1517534"/>
                <a:gd name="connsiteX1" fmla="*/ 483179 w 542456"/>
                <a:gd name="connsiteY1" fmla="*/ 1298459 h 1517534"/>
                <a:gd name="connsiteX2" fmla="*/ 540329 w 542456"/>
                <a:gd name="connsiteY2" fmla="*/ 1029377 h 1517534"/>
                <a:gd name="connsiteX3" fmla="*/ 518897 w 542456"/>
                <a:gd name="connsiteY3" fmla="*/ 912696 h 1517534"/>
                <a:gd name="connsiteX4" fmla="*/ 445079 w 542456"/>
                <a:gd name="connsiteY4" fmla="*/ 624566 h 1517534"/>
                <a:gd name="connsiteX5" fmla="*/ 335542 w 542456"/>
                <a:gd name="connsiteY5" fmla="*/ 450733 h 1517534"/>
                <a:gd name="connsiteX6" fmla="*/ 152185 w 542456"/>
                <a:gd name="connsiteY6" fmla="*/ 291191 h 1517534"/>
                <a:gd name="connsiteX7" fmla="*/ 9310 w 542456"/>
                <a:gd name="connsiteY7" fmla="*/ 22109 h 1517534"/>
                <a:gd name="connsiteX8" fmla="*/ 14073 w 542456"/>
                <a:gd name="connsiteY8" fmla="*/ 14967 h 1517534"/>
                <a:gd name="connsiteX0" fmla="*/ 607223 w 685550"/>
                <a:gd name="connsiteY0" fmla="*/ 1621630 h 1621630"/>
                <a:gd name="connsiteX1" fmla="*/ 626273 w 685550"/>
                <a:gd name="connsiteY1" fmla="*/ 1402555 h 1621630"/>
                <a:gd name="connsiteX2" fmla="*/ 683423 w 685550"/>
                <a:gd name="connsiteY2" fmla="*/ 1133473 h 1621630"/>
                <a:gd name="connsiteX3" fmla="*/ 661991 w 685550"/>
                <a:gd name="connsiteY3" fmla="*/ 1016792 h 1621630"/>
                <a:gd name="connsiteX4" fmla="*/ 588173 w 685550"/>
                <a:gd name="connsiteY4" fmla="*/ 728662 h 1621630"/>
                <a:gd name="connsiteX5" fmla="*/ 478636 w 685550"/>
                <a:gd name="connsiteY5" fmla="*/ 554829 h 1621630"/>
                <a:gd name="connsiteX6" fmla="*/ 295279 w 685550"/>
                <a:gd name="connsiteY6" fmla="*/ 395287 h 1621630"/>
                <a:gd name="connsiteX7" fmla="*/ 152404 w 685550"/>
                <a:gd name="connsiteY7" fmla="*/ 126205 h 1621630"/>
                <a:gd name="connsiteX8" fmla="*/ 5 w 685550"/>
                <a:gd name="connsiteY8" fmla="*/ 0 h 1621630"/>
                <a:gd name="connsiteX0" fmla="*/ 621677 w 700004"/>
                <a:gd name="connsiteY0" fmla="*/ 1631691 h 1631691"/>
                <a:gd name="connsiteX1" fmla="*/ 640727 w 700004"/>
                <a:gd name="connsiteY1" fmla="*/ 1412616 h 1631691"/>
                <a:gd name="connsiteX2" fmla="*/ 697877 w 700004"/>
                <a:gd name="connsiteY2" fmla="*/ 1143534 h 1631691"/>
                <a:gd name="connsiteX3" fmla="*/ 676445 w 700004"/>
                <a:gd name="connsiteY3" fmla="*/ 1026853 h 1631691"/>
                <a:gd name="connsiteX4" fmla="*/ 602627 w 700004"/>
                <a:gd name="connsiteY4" fmla="*/ 738723 h 1631691"/>
                <a:gd name="connsiteX5" fmla="*/ 493090 w 700004"/>
                <a:gd name="connsiteY5" fmla="*/ 564890 h 1631691"/>
                <a:gd name="connsiteX6" fmla="*/ 309733 w 700004"/>
                <a:gd name="connsiteY6" fmla="*/ 405348 h 1631691"/>
                <a:gd name="connsiteX7" fmla="*/ 166858 w 700004"/>
                <a:gd name="connsiteY7" fmla="*/ 136266 h 1631691"/>
                <a:gd name="connsiteX8" fmla="*/ 14459 w 700004"/>
                <a:gd name="connsiteY8" fmla="*/ 10061 h 1631691"/>
                <a:gd name="connsiteX9" fmla="*/ 4933 w 700004"/>
                <a:gd name="connsiteY9" fmla="*/ 7680 h 1631691"/>
                <a:gd name="connsiteX0" fmla="*/ 1171575 w 1249902"/>
                <a:gd name="connsiteY0" fmla="*/ 1674017 h 1674017"/>
                <a:gd name="connsiteX1" fmla="*/ 1190625 w 1249902"/>
                <a:gd name="connsiteY1" fmla="*/ 1454942 h 1674017"/>
                <a:gd name="connsiteX2" fmla="*/ 1247775 w 1249902"/>
                <a:gd name="connsiteY2" fmla="*/ 1185860 h 1674017"/>
                <a:gd name="connsiteX3" fmla="*/ 1226343 w 1249902"/>
                <a:gd name="connsiteY3" fmla="*/ 1069179 h 1674017"/>
                <a:gd name="connsiteX4" fmla="*/ 1152525 w 1249902"/>
                <a:gd name="connsiteY4" fmla="*/ 781049 h 1674017"/>
                <a:gd name="connsiteX5" fmla="*/ 1042988 w 1249902"/>
                <a:gd name="connsiteY5" fmla="*/ 607216 h 1674017"/>
                <a:gd name="connsiteX6" fmla="*/ 859631 w 1249902"/>
                <a:gd name="connsiteY6" fmla="*/ 447674 h 1674017"/>
                <a:gd name="connsiteX7" fmla="*/ 716756 w 1249902"/>
                <a:gd name="connsiteY7" fmla="*/ 178592 h 1674017"/>
                <a:gd name="connsiteX8" fmla="*/ 564357 w 1249902"/>
                <a:gd name="connsiteY8" fmla="*/ 52387 h 1674017"/>
                <a:gd name="connsiteX9" fmla="*/ 0 w 1249902"/>
                <a:gd name="connsiteY9" fmla="*/ 0 h 1674017"/>
                <a:gd name="connsiteX0" fmla="*/ 1171575 w 1249902"/>
                <a:gd name="connsiteY0" fmla="*/ 1674017 h 1674017"/>
                <a:gd name="connsiteX1" fmla="*/ 1190625 w 1249902"/>
                <a:gd name="connsiteY1" fmla="*/ 1454942 h 1674017"/>
                <a:gd name="connsiteX2" fmla="*/ 1247775 w 1249902"/>
                <a:gd name="connsiteY2" fmla="*/ 1185860 h 1674017"/>
                <a:gd name="connsiteX3" fmla="*/ 1226343 w 1249902"/>
                <a:gd name="connsiteY3" fmla="*/ 1069179 h 1674017"/>
                <a:gd name="connsiteX4" fmla="*/ 1152525 w 1249902"/>
                <a:gd name="connsiteY4" fmla="*/ 781049 h 1674017"/>
                <a:gd name="connsiteX5" fmla="*/ 1042988 w 1249902"/>
                <a:gd name="connsiteY5" fmla="*/ 607216 h 1674017"/>
                <a:gd name="connsiteX6" fmla="*/ 859631 w 1249902"/>
                <a:gd name="connsiteY6" fmla="*/ 447674 h 1674017"/>
                <a:gd name="connsiteX7" fmla="*/ 716756 w 1249902"/>
                <a:gd name="connsiteY7" fmla="*/ 178592 h 1674017"/>
                <a:gd name="connsiteX8" fmla="*/ 564357 w 1249902"/>
                <a:gd name="connsiteY8" fmla="*/ 52387 h 1674017"/>
                <a:gd name="connsiteX9" fmla="*/ 397669 w 1249902"/>
                <a:gd name="connsiteY9" fmla="*/ 19051 h 1674017"/>
                <a:gd name="connsiteX10" fmla="*/ 0 w 1249902"/>
                <a:gd name="connsiteY10" fmla="*/ 0 h 1674017"/>
                <a:gd name="connsiteX0" fmla="*/ 1203918 w 1282245"/>
                <a:gd name="connsiteY0" fmla="*/ 1674343 h 1674343"/>
                <a:gd name="connsiteX1" fmla="*/ 1222968 w 1282245"/>
                <a:gd name="connsiteY1" fmla="*/ 1455268 h 1674343"/>
                <a:gd name="connsiteX2" fmla="*/ 1280118 w 1282245"/>
                <a:gd name="connsiteY2" fmla="*/ 1186186 h 1674343"/>
                <a:gd name="connsiteX3" fmla="*/ 1258686 w 1282245"/>
                <a:gd name="connsiteY3" fmla="*/ 1069505 h 1674343"/>
                <a:gd name="connsiteX4" fmla="*/ 1184868 w 1282245"/>
                <a:gd name="connsiteY4" fmla="*/ 781375 h 1674343"/>
                <a:gd name="connsiteX5" fmla="*/ 1075331 w 1282245"/>
                <a:gd name="connsiteY5" fmla="*/ 607542 h 1674343"/>
                <a:gd name="connsiteX6" fmla="*/ 891974 w 1282245"/>
                <a:gd name="connsiteY6" fmla="*/ 448000 h 1674343"/>
                <a:gd name="connsiteX7" fmla="*/ 749099 w 1282245"/>
                <a:gd name="connsiteY7" fmla="*/ 178918 h 1674343"/>
                <a:gd name="connsiteX8" fmla="*/ 596700 w 1282245"/>
                <a:gd name="connsiteY8" fmla="*/ 52713 h 1674343"/>
                <a:gd name="connsiteX9" fmla="*/ 430012 w 1282245"/>
                <a:gd name="connsiteY9" fmla="*/ 19377 h 1674343"/>
                <a:gd name="connsiteX10" fmla="*/ 32343 w 1282245"/>
                <a:gd name="connsiteY10" fmla="*/ 326 h 1674343"/>
                <a:gd name="connsiteX11" fmla="*/ 22818 w 1282245"/>
                <a:gd name="connsiteY11" fmla="*/ 7471 h 1674343"/>
                <a:gd name="connsiteX0" fmla="*/ 1426369 w 1504696"/>
                <a:gd name="connsiteY0" fmla="*/ 1674017 h 1674017"/>
                <a:gd name="connsiteX1" fmla="*/ 1445419 w 1504696"/>
                <a:gd name="connsiteY1" fmla="*/ 1454942 h 1674017"/>
                <a:gd name="connsiteX2" fmla="*/ 1502569 w 1504696"/>
                <a:gd name="connsiteY2" fmla="*/ 1185860 h 1674017"/>
                <a:gd name="connsiteX3" fmla="*/ 1481137 w 1504696"/>
                <a:gd name="connsiteY3" fmla="*/ 1069179 h 1674017"/>
                <a:gd name="connsiteX4" fmla="*/ 1407319 w 1504696"/>
                <a:gd name="connsiteY4" fmla="*/ 781049 h 1674017"/>
                <a:gd name="connsiteX5" fmla="*/ 1297782 w 1504696"/>
                <a:gd name="connsiteY5" fmla="*/ 607216 h 1674017"/>
                <a:gd name="connsiteX6" fmla="*/ 1114425 w 1504696"/>
                <a:gd name="connsiteY6" fmla="*/ 447674 h 1674017"/>
                <a:gd name="connsiteX7" fmla="*/ 971550 w 1504696"/>
                <a:gd name="connsiteY7" fmla="*/ 178592 h 1674017"/>
                <a:gd name="connsiteX8" fmla="*/ 819151 w 1504696"/>
                <a:gd name="connsiteY8" fmla="*/ 52387 h 1674017"/>
                <a:gd name="connsiteX9" fmla="*/ 652463 w 1504696"/>
                <a:gd name="connsiteY9" fmla="*/ 19051 h 1674017"/>
                <a:gd name="connsiteX10" fmla="*/ 254794 w 1504696"/>
                <a:gd name="connsiteY10" fmla="*/ 0 h 1674017"/>
                <a:gd name="connsiteX11" fmla="*/ 0 w 1504696"/>
                <a:gd name="connsiteY11" fmla="*/ 9526 h 1674017"/>
                <a:gd name="connsiteX0" fmla="*/ 1445939 w 1524266"/>
                <a:gd name="connsiteY0" fmla="*/ 1674017 h 1674017"/>
                <a:gd name="connsiteX1" fmla="*/ 1464989 w 1524266"/>
                <a:gd name="connsiteY1" fmla="*/ 1454942 h 1674017"/>
                <a:gd name="connsiteX2" fmla="*/ 1522139 w 1524266"/>
                <a:gd name="connsiteY2" fmla="*/ 1185860 h 1674017"/>
                <a:gd name="connsiteX3" fmla="*/ 1500707 w 1524266"/>
                <a:gd name="connsiteY3" fmla="*/ 1069179 h 1674017"/>
                <a:gd name="connsiteX4" fmla="*/ 1426889 w 1524266"/>
                <a:gd name="connsiteY4" fmla="*/ 781049 h 1674017"/>
                <a:gd name="connsiteX5" fmla="*/ 1317352 w 1524266"/>
                <a:gd name="connsiteY5" fmla="*/ 607216 h 1674017"/>
                <a:gd name="connsiteX6" fmla="*/ 1133995 w 1524266"/>
                <a:gd name="connsiteY6" fmla="*/ 447674 h 1674017"/>
                <a:gd name="connsiteX7" fmla="*/ 991120 w 1524266"/>
                <a:gd name="connsiteY7" fmla="*/ 178592 h 1674017"/>
                <a:gd name="connsiteX8" fmla="*/ 838721 w 1524266"/>
                <a:gd name="connsiteY8" fmla="*/ 52387 h 1674017"/>
                <a:gd name="connsiteX9" fmla="*/ 672033 w 1524266"/>
                <a:gd name="connsiteY9" fmla="*/ 19051 h 1674017"/>
                <a:gd name="connsiteX10" fmla="*/ 274364 w 1524266"/>
                <a:gd name="connsiteY10" fmla="*/ 0 h 1674017"/>
                <a:gd name="connsiteX11" fmla="*/ 19570 w 1524266"/>
                <a:gd name="connsiteY11" fmla="*/ 9526 h 1674017"/>
                <a:gd name="connsiteX12" fmla="*/ 17190 w 1524266"/>
                <a:gd name="connsiteY12" fmla="*/ 9526 h 1674017"/>
                <a:gd name="connsiteX0" fmla="*/ 1888330 w 1966657"/>
                <a:gd name="connsiteY0" fmla="*/ 1674017 h 1674017"/>
                <a:gd name="connsiteX1" fmla="*/ 1907380 w 1966657"/>
                <a:gd name="connsiteY1" fmla="*/ 1454942 h 1674017"/>
                <a:gd name="connsiteX2" fmla="*/ 1964530 w 1966657"/>
                <a:gd name="connsiteY2" fmla="*/ 1185860 h 1674017"/>
                <a:gd name="connsiteX3" fmla="*/ 1943098 w 1966657"/>
                <a:gd name="connsiteY3" fmla="*/ 1069179 h 1674017"/>
                <a:gd name="connsiteX4" fmla="*/ 1869280 w 1966657"/>
                <a:gd name="connsiteY4" fmla="*/ 781049 h 1674017"/>
                <a:gd name="connsiteX5" fmla="*/ 1759743 w 1966657"/>
                <a:gd name="connsiteY5" fmla="*/ 607216 h 1674017"/>
                <a:gd name="connsiteX6" fmla="*/ 1576386 w 1966657"/>
                <a:gd name="connsiteY6" fmla="*/ 447674 h 1674017"/>
                <a:gd name="connsiteX7" fmla="*/ 1433511 w 1966657"/>
                <a:gd name="connsiteY7" fmla="*/ 178592 h 1674017"/>
                <a:gd name="connsiteX8" fmla="*/ 1281112 w 1966657"/>
                <a:gd name="connsiteY8" fmla="*/ 52387 h 1674017"/>
                <a:gd name="connsiteX9" fmla="*/ 1114424 w 1966657"/>
                <a:gd name="connsiteY9" fmla="*/ 19051 h 1674017"/>
                <a:gd name="connsiteX10" fmla="*/ 716755 w 1966657"/>
                <a:gd name="connsiteY10" fmla="*/ 0 h 1674017"/>
                <a:gd name="connsiteX11" fmla="*/ 461961 w 1966657"/>
                <a:gd name="connsiteY11" fmla="*/ 9526 h 1674017"/>
                <a:gd name="connsiteX12" fmla="*/ 0 w 1966657"/>
                <a:gd name="connsiteY12" fmla="*/ 38101 h 1674017"/>
                <a:gd name="connsiteX0" fmla="*/ 1921212 w 1999539"/>
                <a:gd name="connsiteY0" fmla="*/ 1674017 h 1674017"/>
                <a:gd name="connsiteX1" fmla="*/ 1940262 w 1999539"/>
                <a:gd name="connsiteY1" fmla="*/ 1454942 h 1674017"/>
                <a:gd name="connsiteX2" fmla="*/ 1997412 w 1999539"/>
                <a:gd name="connsiteY2" fmla="*/ 1185860 h 1674017"/>
                <a:gd name="connsiteX3" fmla="*/ 1975980 w 1999539"/>
                <a:gd name="connsiteY3" fmla="*/ 1069179 h 1674017"/>
                <a:gd name="connsiteX4" fmla="*/ 1902162 w 1999539"/>
                <a:gd name="connsiteY4" fmla="*/ 781049 h 1674017"/>
                <a:gd name="connsiteX5" fmla="*/ 1792625 w 1999539"/>
                <a:gd name="connsiteY5" fmla="*/ 607216 h 1674017"/>
                <a:gd name="connsiteX6" fmla="*/ 1609268 w 1999539"/>
                <a:gd name="connsiteY6" fmla="*/ 447674 h 1674017"/>
                <a:gd name="connsiteX7" fmla="*/ 1466393 w 1999539"/>
                <a:gd name="connsiteY7" fmla="*/ 178592 h 1674017"/>
                <a:gd name="connsiteX8" fmla="*/ 1313994 w 1999539"/>
                <a:gd name="connsiteY8" fmla="*/ 52387 h 1674017"/>
                <a:gd name="connsiteX9" fmla="*/ 1147306 w 1999539"/>
                <a:gd name="connsiteY9" fmla="*/ 19051 h 1674017"/>
                <a:gd name="connsiteX10" fmla="*/ 749637 w 1999539"/>
                <a:gd name="connsiteY10" fmla="*/ 0 h 1674017"/>
                <a:gd name="connsiteX11" fmla="*/ 494843 w 1999539"/>
                <a:gd name="connsiteY11" fmla="*/ 9526 h 1674017"/>
                <a:gd name="connsiteX12" fmla="*/ 32882 w 1999539"/>
                <a:gd name="connsiteY12" fmla="*/ 38101 h 1674017"/>
                <a:gd name="connsiteX13" fmla="*/ 37645 w 1999539"/>
                <a:gd name="connsiteY13" fmla="*/ 38101 h 1674017"/>
                <a:gd name="connsiteX0" fmla="*/ 2164557 w 2242884"/>
                <a:gd name="connsiteY0" fmla="*/ 1674017 h 1674017"/>
                <a:gd name="connsiteX1" fmla="*/ 2183607 w 2242884"/>
                <a:gd name="connsiteY1" fmla="*/ 1454942 h 1674017"/>
                <a:gd name="connsiteX2" fmla="*/ 2240757 w 2242884"/>
                <a:gd name="connsiteY2" fmla="*/ 1185860 h 1674017"/>
                <a:gd name="connsiteX3" fmla="*/ 2219325 w 2242884"/>
                <a:gd name="connsiteY3" fmla="*/ 1069179 h 1674017"/>
                <a:gd name="connsiteX4" fmla="*/ 2145507 w 2242884"/>
                <a:gd name="connsiteY4" fmla="*/ 781049 h 1674017"/>
                <a:gd name="connsiteX5" fmla="*/ 2035970 w 2242884"/>
                <a:gd name="connsiteY5" fmla="*/ 607216 h 1674017"/>
                <a:gd name="connsiteX6" fmla="*/ 1852613 w 2242884"/>
                <a:gd name="connsiteY6" fmla="*/ 447674 h 1674017"/>
                <a:gd name="connsiteX7" fmla="*/ 1709738 w 2242884"/>
                <a:gd name="connsiteY7" fmla="*/ 178592 h 1674017"/>
                <a:gd name="connsiteX8" fmla="*/ 1557339 w 2242884"/>
                <a:gd name="connsiteY8" fmla="*/ 52387 h 1674017"/>
                <a:gd name="connsiteX9" fmla="*/ 1390651 w 2242884"/>
                <a:gd name="connsiteY9" fmla="*/ 19051 h 1674017"/>
                <a:gd name="connsiteX10" fmla="*/ 992982 w 2242884"/>
                <a:gd name="connsiteY10" fmla="*/ 0 h 1674017"/>
                <a:gd name="connsiteX11" fmla="*/ 738188 w 2242884"/>
                <a:gd name="connsiteY11" fmla="*/ 9526 h 1674017"/>
                <a:gd name="connsiteX12" fmla="*/ 276227 w 2242884"/>
                <a:gd name="connsiteY12" fmla="*/ 38101 h 1674017"/>
                <a:gd name="connsiteX13" fmla="*/ 3 w 2242884"/>
                <a:gd name="connsiteY13" fmla="*/ 40482 h 1674017"/>
                <a:gd name="connsiteX0" fmla="*/ 2357437 w 2435764"/>
                <a:gd name="connsiteY0" fmla="*/ 1674017 h 1674017"/>
                <a:gd name="connsiteX1" fmla="*/ 2376487 w 2435764"/>
                <a:gd name="connsiteY1" fmla="*/ 1454942 h 1674017"/>
                <a:gd name="connsiteX2" fmla="*/ 2433637 w 2435764"/>
                <a:gd name="connsiteY2" fmla="*/ 1185860 h 1674017"/>
                <a:gd name="connsiteX3" fmla="*/ 2412205 w 2435764"/>
                <a:gd name="connsiteY3" fmla="*/ 1069179 h 1674017"/>
                <a:gd name="connsiteX4" fmla="*/ 2338387 w 2435764"/>
                <a:gd name="connsiteY4" fmla="*/ 781049 h 1674017"/>
                <a:gd name="connsiteX5" fmla="*/ 2228850 w 2435764"/>
                <a:gd name="connsiteY5" fmla="*/ 607216 h 1674017"/>
                <a:gd name="connsiteX6" fmla="*/ 2045493 w 2435764"/>
                <a:gd name="connsiteY6" fmla="*/ 447674 h 1674017"/>
                <a:gd name="connsiteX7" fmla="*/ 1902618 w 2435764"/>
                <a:gd name="connsiteY7" fmla="*/ 178592 h 1674017"/>
                <a:gd name="connsiteX8" fmla="*/ 1750219 w 2435764"/>
                <a:gd name="connsiteY8" fmla="*/ 52387 h 1674017"/>
                <a:gd name="connsiteX9" fmla="*/ 1583531 w 2435764"/>
                <a:gd name="connsiteY9" fmla="*/ 19051 h 1674017"/>
                <a:gd name="connsiteX10" fmla="*/ 1185862 w 2435764"/>
                <a:gd name="connsiteY10" fmla="*/ 0 h 1674017"/>
                <a:gd name="connsiteX11" fmla="*/ 931068 w 2435764"/>
                <a:gd name="connsiteY11" fmla="*/ 9526 h 1674017"/>
                <a:gd name="connsiteX12" fmla="*/ 469107 w 2435764"/>
                <a:gd name="connsiteY12" fmla="*/ 38101 h 1674017"/>
                <a:gd name="connsiteX13" fmla="*/ 1 w 2435764"/>
                <a:gd name="connsiteY13" fmla="*/ 14288 h 1674017"/>
                <a:gd name="connsiteX0" fmla="*/ 2357436 w 2435763"/>
                <a:gd name="connsiteY0" fmla="*/ 1674017 h 1674017"/>
                <a:gd name="connsiteX1" fmla="*/ 2376486 w 2435763"/>
                <a:gd name="connsiteY1" fmla="*/ 1454942 h 1674017"/>
                <a:gd name="connsiteX2" fmla="*/ 2433636 w 2435763"/>
                <a:gd name="connsiteY2" fmla="*/ 1185860 h 1674017"/>
                <a:gd name="connsiteX3" fmla="*/ 2412204 w 2435763"/>
                <a:gd name="connsiteY3" fmla="*/ 1069179 h 1674017"/>
                <a:gd name="connsiteX4" fmla="*/ 2338386 w 2435763"/>
                <a:gd name="connsiteY4" fmla="*/ 781049 h 1674017"/>
                <a:gd name="connsiteX5" fmla="*/ 2228849 w 2435763"/>
                <a:gd name="connsiteY5" fmla="*/ 607216 h 1674017"/>
                <a:gd name="connsiteX6" fmla="*/ 2045492 w 2435763"/>
                <a:gd name="connsiteY6" fmla="*/ 447674 h 1674017"/>
                <a:gd name="connsiteX7" fmla="*/ 1902617 w 2435763"/>
                <a:gd name="connsiteY7" fmla="*/ 178592 h 1674017"/>
                <a:gd name="connsiteX8" fmla="*/ 1750218 w 2435763"/>
                <a:gd name="connsiteY8" fmla="*/ 52387 h 1674017"/>
                <a:gd name="connsiteX9" fmla="*/ 1583530 w 2435763"/>
                <a:gd name="connsiteY9" fmla="*/ 19051 h 1674017"/>
                <a:gd name="connsiteX10" fmla="*/ 1185861 w 2435763"/>
                <a:gd name="connsiteY10" fmla="*/ 0 h 1674017"/>
                <a:gd name="connsiteX11" fmla="*/ 931067 w 2435763"/>
                <a:gd name="connsiteY11" fmla="*/ 9526 h 1674017"/>
                <a:gd name="connsiteX12" fmla="*/ 469106 w 2435763"/>
                <a:gd name="connsiteY12" fmla="*/ 38101 h 1674017"/>
                <a:gd name="connsiteX13" fmla="*/ 202407 w 2435763"/>
                <a:gd name="connsiteY13" fmla="*/ 38101 h 1674017"/>
                <a:gd name="connsiteX14" fmla="*/ 0 w 2435763"/>
                <a:gd name="connsiteY14" fmla="*/ 14288 h 1674017"/>
                <a:gd name="connsiteX0" fmla="*/ 2357436 w 2435763"/>
                <a:gd name="connsiteY0" fmla="*/ 1674017 h 1674017"/>
                <a:gd name="connsiteX1" fmla="*/ 2376486 w 2435763"/>
                <a:gd name="connsiteY1" fmla="*/ 1454942 h 1674017"/>
                <a:gd name="connsiteX2" fmla="*/ 2433636 w 2435763"/>
                <a:gd name="connsiteY2" fmla="*/ 1185860 h 1674017"/>
                <a:gd name="connsiteX3" fmla="*/ 2412204 w 2435763"/>
                <a:gd name="connsiteY3" fmla="*/ 1069179 h 1674017"/>
                <a:gd name="connsiteX4" fmla="*/ 2338386 w 2435763"/>
                <a:gd name="connsiteY4" fmla="*/ 781049 h 1674017"/>
                <a:gd name="connsiteX5" fmla="*/ 2228849 w 2435763"/>
                <a:gd name="connsiteY5" fmla="*/ 607216 h 1674017"/>
                <a:gd name="connsiteX6" fmla="*/ 2045492 w 2435763"/>
                <a:gd name="connsiteY6" fmla="*/ 447674 h 1674017"/>
                <a:gd name="connsiteX7" fmla="*/ 1902617 w 2435763"/>
                <a:gd name="connsiteY7" fmla="*/ 178592 h 1674017"/>
                <a:gd name="connsiteX8" fmla="*/ 1750218 w 2435763"/>
                <a:gd name="connsiteY8" fmla="*/ 52387 h 1674017"/>
                <a:gd name="connsiteX9" fmla="*/ 1583530 w 2435763"/>
                <a:gd name="connsiteY9" fmla="*/ 19051 h 1674017"/>
                <a:gd name="connsiteX10" fmla="*/ 1185861 w 2435763"/>
                <a:gd name="connsiteY10" fmla="*/ 0 h 1674017"/>
                <a:gd name="connsiteX11" fmla="*/ 931067 w 2435763"/>
                <a:gd name="connsiteY11" fmla="*/ 9526 h 1674017"/>
                <a:gd name="connsiteX12" fmla="*/ 469106 w 2435763"/>
                <a:gd name="connsiteY12" fmla="*/ 38101 h 1674017"/>
                <a:gd name="connsiteX13" fmla="*/ 202407 w 2435763"/>
                <a:gd name="connsiteY13" fmla="*/ 38101 h 1674017"/>
                <a:gd name="connsiteX14" fmla="*/ 0 w 2435763"/>
                <a:gd name="connsiteY14" fmla="*/ 28575 h 1674017"/>
                <a:gd name="connsiteX0" fmla="*/ 2357436 w 2435763"/>
                <a:gd name="connsiteY0" fmla="*/ 1674017 h 1674017"/>
                <a:gd name="connsiteX1" fmla="*/ 2376486 w 2435763"/>
                <a:gd name="connsiteY1" fmla="*/ 1454942 h 1674017"/>
                <a:gd name="connsiteX2" fmla="*/ 2433636 w 2435763"/>
                <a:gd name="connsiteY2" fmla="*/ 1185860 h 1674017"/>
                <a:gd name="connsiteX3" fmla="*/ 2412204 w 2435763"/>
                <a:gd name="connsiteY3" fmla="*/ 1069179 h 1674017"/>
                <a:gd name="connsiteX4" fmla="*/ 2338386 w 2435763"/>
                <a:gd name="connsiteY4" fmla="*/ 781049 h 1674017"/>
                <a:gd name="connsiteX5" fmla="*/ 2228849 w 2435763"/>
                <a:gd name="connsiteY5" fmla="*/ 607216 h 1674017"/>
                <a:gd name="connsiteX6" fmla="*/ 2045492 w 2435763"/>
                <a:gd name="connsiteY6" fmla="*/ 447674 h 1674017"/>
                <a:gd name="connsiteX7" fmla="*/ 1902617 w 2435763"/>
                <a:gd name="connsiteY7" fmla="*/ 178592 h 1674017"/>
                <a:gd name="connsiteX8" fmla="*/ 1750218 w 2435763"/>
                <a:gd name="connsiteY8" fmla="*/ 52387 h 1674017"/>
                <a:gd name="connsiteX9" fmla="*/ 1583530 w 2435763"/>
                <a:gd name="connsiteY9" fmla="*/ 19051 h 1674017"/>
                <a:gd name="connsiteX10" fmla="*/ 1185861 w 2435763"/>
                <a:gd name="connsiteY10" fmla="*/ 0 h 1674017"/>
                <a:gd name="connsiteX11" fmla="*/ 931067 w 2435763"/>
                <a:gd name="connsiteY11" fmla="*/ 9526 h 1674017"/>
                <a:gd name="connsiteX12" fmla="*/ 469106 w 2435763"/>
                <a:gd name="connsiteY12" fmla="*/ 38101 h 1674017"/>
                <a:gd name="connsiteX13" fmla="*/ 202407 w 2435763"/>
                <a:gd name="connsiteY13" fmla="*/ 38101 h 1674017"/>
                <a:gd name="connsiteX14" fmla="*/ 0 w 2435763"/>
                <a:gd name="connsiteY14" fmla="*/ 28575 h 1674017"/>
                <a:gd name="connsiteX0" fmla="*/ 2371762 w 2450089"/>
                <a:gd name="connsiteY0" fmla="*/ 1674017 h 1674017"/>
                <a:gd name="connsiteX1" fmla="*/ 2390812 w 2450089"/>
                <a:gd name="connsiteY1" fmla="*/ 1454942 h 1674017"/>
                <a:gd name="connsiteX2" fmla="*/ 2447962 w 2450089"/>
                <a:gd name="connsiteY2" fmla="*/ 1185860 h 1674017"/>
                <a:gd name="connsiteX3" fmla="*/ 2426530 w 2450089"/>
                <a:gd name="connsiteY3" fmla="*/ 1069179 h 1674017"/>
                <a:gd name="connsiteX4" fmla="*/ 2352712 w 2450089"/>
                <a:gd name="connsiteY4" fmla="*/ 781049 h 1674017"/>
                <a:gd name="connsiteX5" fmla="*/ 2243175 w 2450089"/>
                <a:gd name="connsiteY5" fmla="*/ 607216 h 1674017"/>
                <a:gd name="connsiteX6" fmla="*/ 2059818 w 2450089"/>
                <a:gd name="connsiteY6" fmla="*/ 447674 h 1674017"/>
                <a:gd name="connsiteX7" fmla="*/ 1916943 w 2450089"/>
                <a:gd name="connsiteY7" fmla="*/ 178592 h 1674017"/>
                <a:gd name="connsiteX8" fmla="*/ 1764544 w 2450089"/>
                <a:gd name="connsiteY8" fmla="*/ 52387 h 1674017"/>
                <a:gd name="connsiteX9" fmla="*/ 1597856 w 2450089"/>
                <a:gd name="connsiteY9" fmla="*/ 19051 h 1674017"/>
                <a:gd name="connsiteX10" fmla="*/ 1200187 w 2450089"/>
                <a:gd name="connsiteY10" fmla="*/ 0 h 1674017"/>
                <a:gd name="connsiteX11" fmla="*/ 945393 w 2450089"/>
                <a:gd name="connsiteY11" fmla="*/ 9526 h 1674017"/>
                <a:gd name="connsiteX12" fmla="*/ 483432 w 2450089"/>
                <a:gd name="connsiteY12" fmla="*/ 38101 h 1674017"/>
                <a:gd name="connsiteX13" fmla="*/ 216733 w 2450089"/>
                <a:gd name="connsiteY13" fmla="*/ 38101 h 1674017"/>
                <a:gd name="connsiteX14" fmla="*/ 14326 w 2450089"/>
                <a:gd name="connsiteY14" fmla="*/ 28575 h 1674017"/>
                <a:gd name="connsiteX15" fmla="*/ 16708 w 2450089"/>
                <a:gd name="connsiteY15" fmla="*/ 35720 h 1674017"/>
                <a:gd name="connsiteX0" fmla="*/ 2363660 w 2441987"/>
                <a:gd name="connsiteY0" fmla="*/ 1674017 h 1674017"/>
                <a:gd name="connsiteX1" fmla="*/ 2382710 w 2441987"/>
                <a:gd name="connsiteY1" fmla="*/ 1454942 h 1674017"/>
                <a:gd name="connsiteX2" fmla="*/ 2439860 w 2441987"/>
                <a:gd name="connsiteY2" fmla="*/ 1185860 h 1674017"/>
                <a:gd name="connsiteX3" fmla="*/ 2418428 w 2441987"/>
                <a:gd name="connsiteY3" fmla="*/ 1069179 h 1674017"/>
                <a:gd name="connsiteX4" fmla="*/ 2344610 w 2441987"/>
                <a:gd name="connsiteY4" fmla="*/ 781049 h 1674017"/>
                <a:gd name="connsiteX5" fmla="*/ 2235073 w 2441987"/>
                <a:gd name="connsiteY5" fmla="*/ 607216 h 1674017"/>
                <a:gd name="connsiteX6" fmla="*/ 2051716 w 2441987"/>
                <a:gd name="connsiteY6" fmla="*/ 447674 h 1674017"/>
                <a:gd name="connsiteX7" fmla="*/ 1908841 w 2441987"/>
                <a:gd name="connsiteY7" fmla="*/ 178592 h 1674017"/>
                <a:gd name="connsiteX8" fmla="*/ 1756442 w 2441987"/>
                <a:gd name="connsiteY8" fmla="*/ 52387 h 1674017"/>
                <a:gd name="connsiteX9" fmla="*/ 1589754 w 2441987"/>
                <a:gd name="connsiteY9" fmla="*/ 19051 h 1674017"/>
                <a:gd name="connsiteX10" fmla="*/ 1192085 w 2441987"/>
                <a:gd name="connsiteY10" fmla="*/ 0 h 1674017"/>
                <a:gd name="connsiteX11" fmla="*/ 937291 w 2441987"/>
                <a:gd name="connsiteY11" fmla="*/ 9526 h 1674017"/>
                <a:gd name="connsiteX12" fmla="*/ 475330 w 2441987"/>
                <a:gd name="connsiteY12" fmla="*/ 38101 h 1674017"/>
                <a:gd name="connsiteX13" fmla="*/ 208631 w 2441987"/>
                <a:gd name="connsiteY13" fmla="*/ 38101 h 1674017"/>
                <a:gd name="connsiteX14" fmla="*/ 6224 w 2441987"/>
                <a:gd name="connsiteY14" fmla="*/ 28575 h 1674017"/>
                <a:gd name="connsiteX15" fmla="*/ 84806 w 2441987"/>
                <a:gd name="connsiteY15" fmla="*/ 271464 h 1674017"/>
                <a:gd name="connsiteX0" fmla="*/ 2363660 w 2441987"/>
                <a:gd name="connsiteY0" fmla="*/ 1674017 h 1674017"/>
                <a:gd name="connsiteX1" fmla="*/ 2382710 w 2441987"/>
                <a:gd name="connsiteY1" fmla="*/ 1454942 h 1674017"/>
                <a:gd name="connsiteX2" fmla="*/ 2439860 w 2441987"/>
                <a:gd name="connsiteY2" fmla="*/ 1185860 h 1674017"/>
                <a:gd name="connsiteX3" fmla="*/ 2418428 w 2441987"/>
                <a:gd name="connsiteY3" fmla="*/ 1069179 h 1674017"/>
                <a:gd name="connsiteX4" fmla="*/ 2344610 w 2441987"/>
                <a:gd name="connsiteY4" fmla="*/ 781049 h 1674017"/>
                <a:gd name="connsiteX5" fmla="*/ 2235073 w 2441987"/>
                <a:gd name="connsiteY5" fmla="*/ 607216 h 1674017"/>
                <a:gd name="connsiteX6" fmla="*/ 2051716 w 2441987"/>
                <a:gd name="connsiteY6" fmla="*/ 447674 h 1674017"/>
                <a:gd name="connsiteX7" fmla="*/ 1908841 w 2441987"/>
                <a:gd name="connsiteY7" fmla="*/ 178592 h 1674017"/>
                <a:gd name="connsiteX8" fmla="*/ 1756442 w 2441987"/>
                <a:gd name="connsiteY8" fmla="*/ 52387 h 1674017"/>
                <a:gd name="connsiteX9" fmla="*/ 1589754 w 2441987"/>
                <a:gd name="connsiteY9" fmla="*/ 19051 h 1674017"/>
                <a:gd name="connsiteX10" fmla="*/ 1192085 w 2441987"/>
                <a:gd name="connsiteY10" fmla="*/ 0 h 1674017"/>
                <a:gd name="connsiteX11" fmla="*/ 937291 w 2441987"/>
                <a:gd name="connsiteY11" fmla="*/ 9526 h 1674017"/>
                <a:gd name="connsiteX12" fmla="*/ 475330 w 2441987"/>
                <a:gd name="connsiteY12" fmla="*/ 38101 h 1674017"/>
                <a:gd name="connsiteX13" fmla="*/ 208631 w 2441987"/>
                <a:gd name="connsiteY13" fmla="*/ 38101 h 1674017"/>
                <a:gd name="connsiteX14" fmla="*/ 6224 w 2441987"/>
                <a:gd name="connsiteY14" fmla="*/ 28575 h 1674017"/>
                <a:gd name="connsiteX15" fmla="*/ 84806 w 2441987"/>
                <a:gd name="connsiteY15" fmla="*/ 271464 h 1674017"/>
                <a:gd name="connsiteX16" fmla="*/ 80043 w 2441987"/>
                <a:gd name="connsiteY16" fmla="*/ 273845 h 1674017"/>
                <a:gd name="connsiteX0" fmla="*/ 2363660 w 2441987"/>
                <a:gd name="connsiteY0" fmla="*/ 1674017 h 1674017"/>
                <a:gd name="connsiteX1" fmla="*/ 2382710 w 2441987"/>
                <a:gd name="connsiteY1" fmla="*/ 1454942 h 1674017"/>
                <a:gd name="connsiteX2" fmla="*/ 2439860 w 2441987"/>
                <a:gd name="connsiteY2" fmla="*/ 1185860 h 1674017"/>
                <a:gd name="connsiteX3" fmla="*/ 2418428 w 2441987"/>
                <a:gd name="connsiteY3" fmla="*/ 1069179 h 1674017"/>
                <a:gd name="connsiteX4" fmla="*/ 2344610 w 2441987"/>
                <a:gd name="connsiteY4" fmla="*/ 781049 h 1674017"/>
                <a:gd name="connsiteX5" fmla="*/ 2235073 w 2441987"/>
                <a:gd name="connsiteY5" fmla="*/ 607216 h 1674017"/>
                <a:gd name="connsiteX6" fmla="*/ 2051716 w 2441987"/>
                <a:gd name="connsiteY6" fmla="*/ 447674 h 1674017"/>
                <a:gd name="connsiteX7" fmla="*/ 1908841 w 2441987"/>
                <a:gd name="connsiteY7" fmla="*/ 178592 h 1674017"/>
                <a:gd name="connsiteX8" fmla="*/ 1756442 w 2441987"/>
                <a:gd name="connsiteY8" fmla="*/ 52387 h 1674017"/>
                <a:gd name="connsiteX9" fmla="*/ 1589754 w 2441987"/>
                <a:gd name="connsiteY9" fmla="*/ 19051 h 1674017"/>
                <a:gd name="connsiteX10" fmla="*/ 1192085 w 2441987"/>
                <a:gd name="connsiteY10" fmla="*/ 0 h 1674017"/>
                <a:gd name="connsiteX11" fmla="*/ 937291 w 2441987"/>
                <a:gd name="connsiteY11" fmla="*/ 9526 h 1674017"/>
                <a:gd name="connsiteX12" fmla="*/ 475330 w 2441987"/>
                <a:gd name="connsiteY12" fmla="*/ 38101 h 1674017"/>
                <a:gd name="connsiteX13" fmla="*/ 208631 w 2441987"/>
                <a:gd name="connsiteY13" fmla="*/ 38101 h 1674017"/>
                <a:gd name="connsiteX14" fmla="*/ 6224 w 2441987"/>
                <a:gd name="connsiteY14" fmla="*/ 28575 h 1674017"/>
                <a:gd name="connsiteX15" fmla="*/ 84806 w 2441987"/>
                <a:gd name="connsiteY15" fmla="*/ 271464 h 1674017"/>
                <a:gd name="connsiteX16" fmla="*/ 25275 w 2441987"/>
                <a:gd name="connsiteY16" fmla="*/ 402432 h 1674017"/>
                <a:gd name="connsiteX0" fmla="*/ 2363660 w 2441987"/>
                <a:gd name="connsiteY0" fmla="*/ 1674017 h 1674017"/>
                <a:gd name="connsiteX1" fmla="*/ 2382710 w 2441987"/>
                <a:gd name="connsiteY1" fmla="*/ 1454942 h 1674017"/>
                <a:gd name="connsiteX2" fmla="*/ 2439860 w 2441987"/>
                <a:gd name="connsiteY2" fmla="*/ 1185860 h 1674017"/>
                <a:gd name="connsiteX3" fmla="*/ 2418428 w 2441987"/>
                <a:gd name="connsiteY3" fmla="*/ 1069179 h 1674017"/>
                <a:gd name="connsiteX4" fmla="*/ 2344610 w 2441987"/>
                <a:gd name="connsiteY4" fmla="*/ 781049 h 1674017"/>
                <a:gd name="connsiteX5" fmla="*/ 2235073 w 2441987"/>
                <a:gd name="connsiteY5" fmla="*/ 607216 h 1674017"/>
                <a:gd name="connsiteX6" fmla="*/ 2051716 w 2441987"/>
                <a:gd name="connsiteY6" fmla="*/ 447674 h 1674017"/>
                <a:gd name="connsiteX7" fmla="*/ 1908841 w 2441987"/>
                <a:gd name="connsiteY7" fmla="*/ 178592 h 1674017"/>
                <a:gd name="connsiteX8" fmla="*/ 1756442 w 2441987"/>
                <a:gd name="connsiteY8" fmla="*/ 52387 h 1674017"/>
                <a:gd name="connsiteX9" fmla="*/ 1589754 w 2441987"/>
                <a:gd name="connsiteY9" fmla="*/ 19051 h 1674017"/>
                <a:gd name="connsiteX10" fmla="*/ 1192085 w 2441987"/>
                <a:gd name="connsiteY10" fmla="*/ 0 h 1674017"/>
                <a:gd name="connsiteX11" fmla="*/ 937291 w 2441987"/>
                <a:gd name="connsiteY11" fmla="*/ 9526 h 1674017"/>
                <a:gd name="connsiteX12" fmla="*/ 475330 w 2441987"/>
                <a:gd name="connsiteY12" fmla="*/ 38101 h 1674017"/>
                <a:gd name="connsiteX13" fmla="*/ 208631 w 2441987"/>
                <a:gd name="connsiteY13" fmla="*/ 38101 h 1674017"/>
                <a:gd name="connsiteX14" fmla="*/ 6224 w 2441987"/>
                <a:gd name="connsiteY14" fmla="*/ 28575 h 1674017"/>
                <a:gd name="connsiteX15" fmla="*/ 84806 w 2441987"/>
                <a:gd name="connsiteY15" fmla="*/ 271464 h 1674017"/>
                <a:gd name="connsiteX16" fmla="*/ 25275 w 2441987"/>
                <a:gd name="connsiteY16" fmla="*/ 402432 h 1674017"/>
                <a:gd name="connsiteX0" fmla="*/ 2363660 w 2441987"/>
                <a:gd name="connsiteY0" fmla="*/ 1674017 h 1674017"/>
                <a:gd name="connsiteX1" fmla="*/ 2382710 w 2441987"/>
                <a:gd name="connsiteY1" fmla="*/ 1454942 h 1674017"/>
                <a:gd name="connsiteX2" fmla="*/ 2439860 w 2441987"/>
                <a:gd name="connsiteY2" fmla="*/ 1185860 h 1674017"/>
                <a:gd name="connsiteX3" fmla="*/ 2418428 w 2441987"/>
                <a:gd name="connsiteY3" fmla="*/ 1069179 h 1674017"/>
                <a:gd name="connsiteX4" fmla="*/ 2344610 w 2441987"/>
                <a:gd name="connsiteY4" fmla="*/ 781049 h 1674017"/>
                <a:gd name="connsiteX5" fmla="*/ 2235073 w 2441987"/>
                <a:gd name="connsiteY5" fmla="*/ 607216 h 1674017"/>
                <a:gd name="connsiteX6" fmla="*/ 2051716 w 2441987"/>
                <a:gd name="connsiteY6" fmla="*/ 447674 h 1674017"/>
                <a:gd name="connsiteX7" fmla="*/ 1908841 w 2441987"/>
                <a:gd name="connsiteY7" fmla="*/ 178592 h 1674017"/>
                <a:gd name="connsiteX8" fmla="*/ 1756442 w 2441987"/>
                <a:gd name="connsiteY8" fmla="*/ 52387 h 1674017"/>
                <a:gd name="connsiteX9" fmla="*/ 1589754 w 2441987"/>
                <a:gd name="connsiteY9" fmla="*/ 19051 h 1674017"/>
                <a:gd name="connsiteX10" fmla="*/ 1192085 w 2441987"/>
                <a:gd name="connsiteY10" fmla="*/ 0 h 1674017"/>
                <a:gd name="connsiteX11" fmla="*/ 937291 w 2441987"/>
                <a:gd name="connsiteY11" fmla="*/ 9526 h 1674017"/>
                <a:gd name="connsiteX12" fmla="*/ 475330 w 2441987"/>
                <a:gd name="connsiteY12" fmla="*/ 38101 h 1674017"/>
                <a:gd name="connsiteX13" fmla="*/ 208631 w 2441987"/>
                <a:gd name="connsiteY13" fmla="*/ 38101 h 1674017"/>
                <a:gd name="connsiteX14" fmla="*/ 6224 w 2441987"/>
                <a:gd name="connsiteY14" fmla="*/ 28575 h 1674017"/>
                <a:gd name="connsiteX15" fmla="*/ 84806 w 2441987"/>
                <a:gd name="connsiteY15" fmla="*/ 271464 h 1674017"/>
                <a:gd name="connsiteX16" fmla="*/ 25275 w 2441987"/>
                <a:gd name="connsiteY16" fmla="*/ 402432 h 1674017"/>
                <a:gd name="connsiteX17" fmla="*/ 44324 w 2441987"/>
                <a:gd name="connsiteY17" fmla="*/ 416720 h 1674017"/>
                <a:gd name="connsiteX0" fmla="*/ 2426626 w 2504953"/>
                <a:gd name="connsiteY0" fmla="*/ 1674017 h 1674017"/>
                <a:gd name="connsiteX1" fmla="*/ 2445676 w 2504953"/>
                <a:gd name="connsiteY1" fmla="*/ 1454942 h 1674017"/>
                <a:gd name="connsiteX2" fmla="*/ 2502826 w 2504953"/>
                <a:gd name="connsiteY2" fmla="*/ 1185860 h 1674017"/>
                <a:gd name="connsiteX3" fmla="*/ 2481394 w 2504953"/>
                <a:gd name="connsiteY3" fmla="*/ 1069179 h 1674017"/>
                <a:gd name="connsiteX4" fmla="*/ 2407576 w 2504953"/>
                <a:gd name="connsiteY4" fmla="*/ 781049 h 1674017"/>
                <a:gd name="connsiteX5" fmla="*/ 2298039 w 2504953"/>
                <a:gd name="connsiteY5" fmla="*/ 607216 h 1674017"/>
                <a:gd name="connsiteX6" fmla="*/ 2114682 w 2504953"/>
                <a:gd name="connsiteY6" fmla="*/ 447674 h 1674017"/>
                <a:gd name="connsiteX7" fmla="*/ 1971807 w 2504953"/>
                <a:gd name="connsiteY7" fmla="*/ 178592 h 1674017"/>
                <a:gd name="connsiteX8" fmla="*/ 1819408 w 2504953"/>
                <a:gd name="connsiteY8" fmla="*/ 52387 h 1674017"/>
                <a:gd name="connsiteX9" fmla="*/ 1652720 w 2504953"/>
                <a:gd name="connsiteY9" fmla="*/ 19051 h 1674017"/>
                <a:gd name="connsiteX10" fmla="*/ 1255051 w 2504953"/>
                <a:gd name="connsiteY10" fmla="*/ 0 h 1674017"/>
                <a:gd name="connsiteX11" fmla="*/ 1000257 w 2504953"/>
                <a:gd name="connsiteY11" fmla="*/ 9526 h 1674017"/>
                <a:gd name="connsiteX12" fmla="*/ 538296 w 2504953"/>
                <a:gd name="connsiteY12" fmla="*/ 38101 h 1674017"/>
                <a:gd name="connsiteX13" fmla="*/ 271597 w 2504953"/>
                <a:gd name="connsiteY13" fmla="*/ 38101 h 1674017"/>
                <a:gd name="connsiteX14" fmla="*/ 69190 w 2504953"/>
                <a:gd name="connsiteY14" fmla="*/ 28575 h 1674017"/>
                <a:gd name="connsiteX15" fmla="*/ 147772 w 2504953"/>
                <a:gd name="connsiteY15" fmla="*/ 271464 h 1674017"/>
                <a:gd name="connsiteX16" fmla="*/ 88241 w 2504953"/>
                <a:gd name="connsiteY16" fmla="*/ 402432 h 1674017"/>
                <a:gd name="connsiteX17" fmla="*/ 134 w 2504953"/>
                <a:gd name="connsiteY17" fmla="*/ 552451 h 1674017"/>
                <a:gd name="connsiteX0" fmla="*/ 2412365 w 2490692"/>
                <a:gd name="connsiteY0" fmla="*/ 1674017 h 1674017"/>
                <a:gd name="connsiteX1" fmla="*/ 2431415 w 2490692"/>
                <a:gd name="connsiteY1" fmla="*/ 1454942 h 1674017"/>
                <a:gd name="connsiteX2" fmla="*/ 2488565 w 2490692"/>
                <a:gd name="connsiteY2" fmla="*/ 1185860 h 1674017"/>
                <a:gd name="connsiteX3" fmla="*/ 2467133 w 2490692"/>
                <a:gd name="connsiteY3" fmla="*/ 1069179 h 1674017"/>
                <a:gd name="connsiteX4" fmla="*/ 2393315 w 2490692"/>
                <a:gd name="connsiteY4" fmla="*/ 781049 h 1674017"/>
                <a:gd name="connsiteX5" fmla="*/ 2283778 w 2490692"/>
                <a:gd name="connsiteY5" fmla="*/ 607216 h 1674017"/>
                <a:gd name="connsiteX6" fmla="*/ 2100421 w 2490692"/>
                <a:gd name="connsiteY6" fmla="*/ 447674 h 1674017"/>
                <a:gd name="connsiteX7" fmla="*/ 1957546 w 2490692"/>
                <a:gd name="connsiteY7" fmla="*/ 178592 h 1674017"/>
                <a:gd name="connsiteX8" fmla="*/ 1805147 w 2490692"/>
                <a:gd name="connsiteY8" fmla="*/ 52387 h 1674017"/>
                <a:gd name="connsiteX9" fmla="*/ 1638459 w 2490692"/>
                <a:gd name="connsiteY9" fmla="*/ 19051 h 1674017"/>
                <a:gd name="connsiteX10" fmla="*/ 1240790 w 2490692"/>
                <a:gd name="connsiteY10" fmla="*/ 0 h 1674017"/>
                <a:gd name="connsiteX11" fmla="*/ 985996 w 2490692"/>
                <a:gd name="connsiteY11" fmla="*/ 9526 h 1674017"/>
                <a:gd name="connsiteX12" fmla="*/ 524035 w 2490692"/>
                <a:gd name="connsiteY12" fmla="*/ 38101 h 1674017"/>
                <a:gd name="connsiteX13" fmla="*/ 257336 w 2490692"/>
                <a:gd name="connsiteY13" fmla="*/ 38101 h 1674017"/>
                <a:gd name="connsiteX14" fmla="*/ 54929 w 2490692"/>
                <a:gd name="connsiteY14" fmla="*/ 28575 h 1674017"/>
                <a:gd name="connsiteX15" fmla="*/ 133511 w 2490692"/>
                <a:gd name="connsiteY15" fmla="*/ 271464 h 1674017"/>
                <a:gd name="connsiteX16" fmla="*/ 73980 w 2490692"/>
                <a:gd name="connsiteY16" fmla="*/ 402432 h 1674017"/>
                <a:gd name="connsiteX17" fmla="*/ 161 w 2490692"/>
                <a:gd name="connsiteY17" fmla="*/ 585789 h 1674017"/>
                <a:gd name="connsiteX0" fmla="*/ 2419266 w 2497593"/>
                <a:gd name="connsiteY0" fmla="*/ 1674017 h 1674017"/>
                <a:gd name="connsiteX1" fmla="*/ 2438316 w 2497593"/>
                <a:gd name="connsiteY1" fmla="*/ 1454942 h 1674017"/>
                <a:gd name="connsiteX2" fmla="*/ 2495466 w 2497593"/>
                <a:gd name="connsiteY2" fmla="*/ 1185860 h 1674017"/>
                <a:gd name="connsiteX3" fmla="*/ 2474034 w 2497593"/>
                <a:gd name="connsiteY3" fmla="*/ 1069179 h 1674017"/>
                <a:gd name="connsiteX4" fmla="*/ 2400216 w 2497593"/>
                <a:gd name="connsiteY4" fmla="*/ 781049 h 1674017"/>
                <a:gd name="connsiteX5" fmla="*/ 2290679 w 2497593"/>
                <a:gd name="connsiteY5" fmla="*/ 607216 h 1674017"/>
                <a:gd name="connsiteX6" fmla="*/ 2107322 w 2497593"/>
                <a:gd name="connsiteY6" fmla="*/ 447674 h 1674017"/>
                <a:gd name="connsiteX7" fmla="*/ 1964447 w 2497593"/>
                <a:gd name="connsiteY7" fmla="*/ 178592 h 1674017"/>
                <a:gd name="connsiteX8" fmla="*/ 1812048 w 2497593"/>
                <a:gd name="connsiteY8" fmla="*/ 52387 h 1674017"/>
                <a:gd name="connsiteX9" fmla="*/ 1645360 w 2497593"/>
                <a:gd name="connsiteY9" fmla="*/ 19051 h 1674017"/>
                <a:gd name="connsiteX10" fmla="*/ 1247691 w 2497593"/>
                <a:gd name="connsiteY10" fmla="*/ 0 h 1674017"/>
                <a:gd name="connsiteX11" fmla="*/ 992897 w 2497593"/>
                <a:gd name="connsiteY11" fmla="*/ 9526 h 1674017"/>
                <a:gd name="connsiteX12" fmla="*/ 530936 w 2497593"/>
                <a:gd name="connsiteY12" fmla="*/ 38101 h 1674017"/>
                <a:gd name="connsiteX13" fmla="*/ 264237 w 2497593"/>
                <a:gd name="connsiteY13" fmla="*/ 38101 h 1674017"/>
                <a:gd name="connsiteX14" fmla="*/ 61830 w 2497593"/>
                <a:gd name="connsiteY14" fmla="*/ 28575 h 1674017"/>
                <a:gd name="connsiteX15" fmla="*/ 140412 w 2497593"/>
                <a:gd name="connsiteY15" fmla="*/ 271464 h 1674017"/>
                <a:gd name="connsiteX16" fmla="*/ 80881 w 2497593"/>
                <a:gd name="connsiteY16" fmla="*/ 402432 h 1674017"/>
                <a:gd name="connsiteX17" fmla="*/ 7062 w 2497593"/>
                <a:gd name="connsiteY17" fmla="*/ 585789 h 1674017"/>
                <a:gd name="connsiteX18" fmla="*/ 2298 w 2497593"/>
                <a:gd name="connsiteY18" fmla="*/ 583407 h 1674017"/>
                <a:gd name="connsiteX0" fmla="*/ 2414315 w 2492642"/>
                <a:gd name="connsiteY0" fmla="*/ 1674017 h 1674017"/>
                <a:gd name="connsiteX1" fmla="*/ 2433365 w 2492642"/>
                <a:gd name="connsiteY1" fmla="*/ 1454942 h 1674017"/>
                <a:gd name="connsiteX2" fmla="*/ 2490515 w 2492642"/>
                <a:gd name="connsiteY2" fmla="*/ 1185860 h 1674017"/>
                <a:gd name="connsiteX3" fmla="*/ 2469083 w 2492642"/>
                <a:gd name="connsiteY3" fmla="*/ 1069179 h 1674017"/>
                <a:gd name="connsiteX4" fmla="*/ 2395265 w 2492642"/>
                <a:gd name="connsiteY4" fmla="*/ 781049 h 1674017"/>
                <a:gd name="connsiteX5" fmla="*/ 2285728 w 2492642"/>
                <a:gd name="connsiteY5" fmla="*/ 607216 h 1674017"/>
                <a:gd name="connsiteX6" fmla="*/ 2102371 w 2492642"/>
                <a:gd name="connsiteY6" fmla="*/ 447674 h 1674017"/>
                <a:gd name="connsiteX7" fmla="*/ 1959496 w 2492642"/>
                <a:gd name="connsiteY7" fmla="*/ 178592 h 1674017"/>
                <a:gd name="connsiteX8" fmla="*/ 1807097 w 2492642"/>
                <a:gd name="connsiteY8" fmla="*/ 52387 h 1674017"/>
                <a:gd name="connsiteX9" fmla="*/ 1640409 w 2492642"/>
                <a:gd name="connsiteY9" fmla="*/ 19051 h 1674017"/>
                <a:gd name="connsiteX10" fmla="*/ 1242740 w 2492642"/>
                <a:gd name="connsiteY10" fmla="*/ 0 h 1674017"/>
                <a:gd name="connsiteX11" fmla="*/ 987946 w 2492642"/>
                <a:gd name="connsiteY11" fmla="*/ 9526 h 1674017"/>
                <a:gd name="connsiteX12" fmla="*/ 525985 w 2492642"/>
                <a:gd name="connsiteY12" fmla="*/ 38101 h 1674017"/>
                <a:gd name="connsiteX13" fmla="*/ 259286 w 2492642"/>
                <a:gd name="connsiteY13" fmla="*/ 38101 h 1674017"/>
                <a:gd name="connsiteX14" fmla="*/ 56879 w 2492642"/>
                <a:gd name="connsiteY14" fmla="*/ 28575 h 1674017"/>
                <a:gd name="connsiteX15" fmla="*/ 135461 w 2492642"/>
                <a:gd name="connsiteY15" fmla="*/ 271464 h 1674017"/>
                <a:gd name="connsiteX16" fmla="*/ 75930 w 2492642"/>
                <a:gd name="connsiteY16" fmla="*/ 402432 h 1674017"/>
                <a:gd name="connsiteX17" fmla="*/ 2111 w 2492642"/>
                <a:gd name="connsiteY17" fmla="*/ 585789 h 1674017"/>
                <a:gd name="connsiteX18" fmla="*/ 40210 w 2492642"/>
                <a:gd name="connsiteY18" fmla="*/ 864394 h 1674017"/>
                <a:gd name="connsiteX0" fmla="*/ 2413294 w 2491621"/>
                <a:gd name="connsiteY0" fmla="*/ 1674017 h 1674017"/>
                <a:gd name="connsiteX1" fmla="*/ 2432344 w 2491621"/>
                <a:gd name="connsiteY1" fmla="*/ 1454942 h 1674017"/>
                <a:gd name="connsiteX2" fmla="*/ 2489494 w 2491621"/>
                <a:gd name="connsiteY2" fmla="*/ 1185860 h 1674017"/>
                <a:gd name="connsiteX3" fmla="*/ 2468062 w 2491621"/>
                <a:gd name="connsiteY3" fmla="*/ 1069179 h 1674017"/>
                <a:gd name="connsiteX4" fmla="*/ 2394244 w 2491621"/>
                <a:gd name="connsiteY4" fmla="*/ 781049 h 1674017"/>
                <a:gd name="connsiteX5" fmla="*/ 2284707 w 2491621"/>
                <a:gd name="connsiteY5" fmla="*/ 607216 h 1674017"/>
                <a:gd name="connsiteX6" fmla="*/ 2101350 w 2491621"/>
                <a:gd name="connsiteY6" fmla="*/ 447674 h 1674017"/>
                <a:gd name="connsiteX7" fmla="*/ 1958475 w 2491621"/>
                <a:gd name="connsiteY7" fmla="*/ 178592 h 1674017"/>
                <a:gd name="connsiteX8" fmla="*/ 1806076 w 2491621"/>
                <a:gd name="connsiteY8" fmla="*/ 52387 h 1674017"/>
                <a:gd name="connsiteX9" fmla="*/ 1639388 w 2491621"/>
                <a:gd name="connsiteY9" fmla="*/ 19051 h 1674017"/>
                <a:gd name="connsiteX10" fmla="*/ 1241719 w 2491621"/>
                <a:gd name="connsiteY10" fmla="*/ 0 h 1674017"/>
                <a:gd name="connsiteX11" fmla="*/ 986925 w 2491621"/>
                <a:gd name="connsiteY11" fmla="*/ 9526 h 1674017"/>
                <a:gd name="connsiteX12" fmla="*/ 524964 w 2491621"/>
                <a:gd name="connsiteY12" fmla="*/ 38101 h 1674017"/>
                <a:gd name="connsiteX13" fmla="*/ 258265 w 2491621"/>
                <a:gd name="connsiteY13" fmla="*/ 38101 h 1674017"/>
                <a:gd name="connsiteX14" fmla="*/ 55858 w 2491621"/>
                <a:gd name="connsiteY14" fmla="*/ 28575 h 1674017"/>
                <a:gd name="connsiteX15" fmla="*/ 134440 w 2491621"/>
                <a:gd name="connsiteY15" fmla="*/ 271464 h 1674017"/>
                <a:gd name="connsiteX16" fmla="*/ 74909 w 2491621"/>
                <a:gd name="connsiteY16" fmla="*/ 402432 h 1674017"/>
                <a:gd name="connsiteX17" fmla="*/ 1090 w 2491621"/>
                <a:gd name="connsiteY17" fmla="*/ 585789 h 1674017"/>
                <a:gd name="connsiteX18" fmla="*/ 96339 w 2491621"/>
                <a:gd name="connsiteY18" fmla="*/ 876300 h 1674017"/>
                <a:gd name="connsiteX0" fmla="*/ 2389756 w 2468083"/>
                <a:gd name="connsiteY0" fmla="*/ 1674017 h 1674017"/>
                <a:gd name="connsiteX1" fmla="*/ 2408806 w 2468083"/>
                <a:gd name="connsiteY1" fmla="*/ 1454942 h 1674017"/>
                <a:gd name="connsiteX2" fmla="*/ 2465956 w 2468083"/>
                <a:gd name="connsiteY2" fmla="*/ 1185860 h 1674017"/>
                <a:gd name="connsiteX3" fmla="*/ 2444524 w 2468083"/>
                <a:gd name="connsiteY3" fmla="*/ 1069179 h 1674017"/>
                <a:gd name="connsiteX4" fmla="*/ 2370706 w 2468083"/>
                <a:gd name="connsiteY4" fmla="*/ 781049 h 1674017"/>
                <a:gd name="connsiteX5" fmla="*/ 2261169 w 2468083"/>
                <a:gd name="connsiteY5" fmla="*/ 607216 h 1674017"/>
                <a:gd name="connsiteX6" fmla="*/ 2077812 w 2468083"/>
                <a:gd name="connsiteY6" fmla="*/ 447674 h 1674017"/>
                <a:gd name="connsiteX7" fmla="*/ 1934937 w 2468083"/>
                <a:gd name="connsiteY7" fmla="*/ 178592 h 1674017"/>
                <a:gd name="connsiteX8" fmla="*/ 1782538 w 2468083"/>
                <a:gd name="connsiteY8" fmla="*/ 52387 h 1674017"/>
                <a:gd name="connsiteX9" fmla="*/ 1615850 w 2468083"/>
                <a:gd name="connsiteY9" fmla="*/ 19051 h 1674017"/>
                <a:gd name="connsiteX10" fmla="*/ 1218181 w 2468083"/>
                <a:gd name="connsiteY10" fmla="*/ 0 h 1674017"/>
                <a:gd name="connsiteX11" fmla="*/ 963387 w 2468083"/>
                <a:gd name="connsiteY11" fmla="*/ 9526 h 1674017"/>
                <a:gd name="connsiteX12" fmla="*/ 501426 w 2468083"/>
                <a:gd name="connsiteY12" fmla="*/ 38101 h 1674017"/>
                <a:gd name="connsiteX13" fmla="*/ 234727 w 2468083"/>
                <a:gd name="connsiteY13" fmla="*/ 38101 h 1674017"/>
                <a:gd name="connsiteX14" fmla="*/ 32320 w 2468083"/>
                <a:gd name="connsiteY14" fmla="*/ 28575 h 1674017"/>
                <a:gd name="connsiteX15" fmla="*/ 110902 w 2468083"/>
                <a:gd name="connsiteY15" fmla="*/ 271464 h 1674017"/>
                <a:gd name="connsiteX16" fmla="*/ 51371 w 2468083"/>
                <a:gd name="connsiteY16" fmla="*/ 402432 h 1674017"/>
                <a:gd name="connsiteX17" fmla="*/ 1365 w 2468083"/>
                <a:gd name="connsiteY17" fmla="*/ 604839 h 1674017"/>
                <a:gd name="connsiteX18" fmla="*/ 72801 w 2468083"/>
                <a:gd name="connsiteY18" fmla="*/ 876300 h 1674017"/>
                <a:gd name="connsiteX0" fmla="*/ 2388628 w 2466955"/>
                <a:gd name="connsiteY0" fmla="*/ 1674017 h 1674017"/>
                <a:gd name="connsiteX1" fmla="*/ 2407678 w 2466955"/>
                <a:gd name="connsiteY1" fmla="*/ 1454942 h 1674017"/>
                <a:gd name="connsiteX2" fmla="*/ 2464828 w 2466955"/>
                <a:gd name="connsiteY2" fmla="*/ 1185860 h 1674017"/>
                <a:gd name="connsiteX3" fmla="*/ 2443396 w 2466955"/>
                <a:gd name="connsiteY3" fmla="*/ 1069179 h 1674017"/>
                <a:gd name="connsiteX4" fmla="*/ 2369578 w 2466955"/>
                <a:gd name="connsiteY4" fmla="*/ 781049 h 1674017"/>
                <a:gd name="connsiteX5" fmla="*/ 2260041 w 2466955"/>
                <a:gd name="connsiteY5" fmla="*/ 607216 h 1674017"/>
                <a:gd name="connsiteX6" fmla="*/ 2076684 w 2466955"/>
                <a:gd name="connsiteY6" fmla="*/ 447674 h 1674017"/>
                <a:gd name="connsiteX7" fmla="*/ 1933809 w 2466955"/>
                <a:gd name="connsiteY7" fmla="*/ 178592 h 1674017"/>
                <a:gd name="connsiteX8" fmla="*/ 1781410 w 2466955"/>
                <a:gd name="connsiteY8" fmla="*/ 52387 h 1674017"/>
                <a:gd name="connsiteX9" fmla="*/ 1614722 w 2466955"/>
                <a:gd name="connsiteY9" fmla="*/ 19051 h 1674017"/>
                <a:gd name="connsiteX10" fmla="*/ 1217053 w 2466955"/>
                <a:gd name="connsiteY10" fmla="*/ 0 h 1674017"/>
                <a:gd name="connsiteX11" fmla="*/ 962259 w 2466955"/>
                <a:gd name="connsiteY11" fmla="*/ 9526 h 1674017"/>
                <a:gd name="connsiteX12" fmla="*/ 500298 w 2466955"/>
                <a:gd name="connsiteY12" fmla="*/ 38101 h 1674017"/>
                <a:gd name="connsiteX13" fmla="*/ 233599 w 2466955"/>
                <a:gd name="connsiteY13" fmla="*/ 38101 h 1674017"/>
                <a:gd name="connsiteX14" fmla="*/ 31192 w 2466955"/>
                <a:gd name="connsiteY14" fmla="*/ 28575 h 1674017"/>
                <a:gd name="connsiteX15" fmla="*/ 109774 w 2466955"/>
                <a:gd name="connsiteY15" fmla="*/ 271464 h 1674017"/>
                <a:gd name="connsiteX16" fmla="*/ 50243 w 2466955"/>
                <a:gd name="connsiteY16" fmla="*/ 402432 h 1674017"/>
                <a:gd name="connsiteX17" fmla="*/ 237 w 2466955"/>
                <a:gd name="connsiteY17" fmla="*/ 604839 h 1674017"/>
                <a:gd name="connsiteX18" fmla="*/ 71673 w 2466955"/>
                <a:gd name="connsiteY18" fmla="*/ 876300 h 1674017"/>
                <a:gd name="connsiteX0" fmla="*/ 2407442 w 2485769"/>
                <a:gd name="connsiteY0" fmla="*/ 1674017 h 1674017"/>
                <a:gd name="connsiteX1" fmla="*/ 2426492 w 2485769"/>
                <a:gd name="connsiteY1" fmla="*/ 1454942 h 1674017"/>
                <a:gd name="connsiteX2" fmla="*/ 2483642 w 2485769"/>
                <a:gd name="connsiteY2" fmla="*/ 1185860 h 1674017"/>
                <a:gd name="connsiteX3" fmla="*/ 2462210 w 2485769"/>
                <a:gd name="connsiteY3" fmla="*/ 1069179 h 1674017"/>
                <a:gd name="connsiteX4" fmla="*/ 2388392 w 2485769"/>
                <a:gd name="connsiteY4" fmla="*/ 781049 h 1674017"/>
                <a:gd name="connsiteX5" fmla="*/ 2278855 w 2485769"/>
                <a:gd name="connsiteY5" fmla="*/ 607216 h 1674017"/>
                <a:gd name="connsiteX6" fmla="*/ 2095498 w 2485769"/>
                <a:gd name="connsiteY6" fmla="*/ 447674 h 1674017"/>
                <a:gd name="connsiteX7" fmla="*/ 1952623 w 2485769"/>
                <a:gd name="connsiteY7" fmla="*/ 178592 h 1674017"/>
                <a:gd name="connsiteX8" fmla="*/ 1800224 w 2485769"/>
                <a:gd name="connsiteY8" fmla="*/ 52387 h 1674017"/>
                <a:gd name="connsiteX9" fmla="*/ 1633536 w 2485769"/>
                <a:gd name="connsiteY9" fmla="*/ 19051 h 1674017"/>
                <a:gd name="connsiteX10" fmla="*/ 1235867 w 2485769"/>
                <a:gd name="connsiteY10" fmla="*/ 0 h 1674017"/>
                <a:gd name="connsiteX11" fmla="*/ 981073 w 2485769"/>
                <a:gd name="connsiteY11" fmla="*/ 9526 h 1674017"/>
                <a:gd name="connsiteX12" fmla="*/ 519112 w 2485769"/>
                <a:gd name="connsiteY12" fmla="*/ 38101 h 1674017"/>
                <a:gd name="connsiteX13" fmla="*/ 252413 w 2485769"/>
                <a:gd name="connsiteY13" fmla="*/ 38101 h 1674017"/>
                <a:gd name="connsiteX14" fmla="*/ 50006 w 2485769"/>
                <a:gd name="connsiteY14" fmla="*/ 28575 h 1674017"/>
                <a:gd name="connsiteX15" fmla="*/ 128588 w 2485769"/>
                <a:gd name="connsiteY15" fmla="*/ 271464 h 1674017"/>
                <a:gd name="connsiteX16" fmla="*/ 69057 w 2485769"/>
                <a:gd name="connsiteY16" fmla="*/ 402432 h 1674017"/>
                <a:gd name="connsiteX17" fmla="*/ 2380 w 2485769"/>
                <a:gd name="connsiteY17" fmla="*/ 533401 h 1674017"/>
                <a:gd name="connsiteX18" fmla="*/ 19051 w 2485769"/>
                <a:gd name="connsiteY18" fmla="*/ 604839 h 1674017"/>
                <a:gd name="connsiteX19" fmla="*/ 90487 w 2485769"/>
                <a:gd name="connsiteY19" fmla="*/ 876300 h 1674017"/>
                <a:gd name="connsiteX0" fmla="*/ 2405176 w 2483503"/>
                <a:gd name="connsiteY0" fmla="*/ 1674017 h 1674017"/>
                <a:gd name="connsiteX1" fmla="*/ 2424226 w 2483503"/>
                <a:gd name="connsiteY1" fmla="*/ 1454942 h 1674017"/>
                <a:gd name="connsiteX2" fmla="*/ 2481376 w 2483503"/>
                <a:gd name="connsiteY2" fmla="*/ 1185860 h 1674017"/>
                <a:gd name="connsiteX3" fmla="*/ 2459944 w 2483503"/>
                <a:gd name="connsiteY3" fmla="*/ 1069179 h 1674017"/>
                <a:gd name="connsiteX4" fmla="*/ 2386126 w 2483503"/>
                <a:gd name="connsiteY4" fmla="*/ 781049 h 1674017"/>
                <a:gd name="connsiteX5" fmla="*/ 2276589 w 2483503"/>
                <a:gd name="connsiteY5" fmla="*/ 607216 h 1674017"/>
                <a:gd name="connsiteX6" fmla="*/ 2093232 w 2483503"/>
                <a:gd name="connsiteY6" fmla="*/ 447674 h 1674017"/>
                <a:gd name="connsiteX7" fmla="*/ 1950357 w 2483503"/>
                <a:gd name="connsiteY7" fmla="*/ 178592 h 1674017"/>
                <a:gd name="connsiteX8" fmla="*/ 1797958 w 2483503"/>
                <a:gd name="connsiteY8" fmla="*/ 52387 h 1674017"/>
                <a:gd name="connsiteX9" fmla="*/ 1631270 w 2483503"/>
                <a:gd name="connsiteY9" fmla="*/ 19051 h 1674017"/>
                <a:gd name="connsiteX10" fmla="*/ 1233601 w 2483503"/>
                <a:gd name="connsiteY10" fmla="*/ 0 h 1674017"/>
                <a:gd name="connsiteX11" fmla="*/ 978807 w 2483503"/>
                <a:gd name="connsiteY11" fmla="*/ 9526 h 1674017"/>
                <a:gd name="connsiteX12" fmla="*/ 516846 w 2483503"/>
                <a:gd name="connsiteY12" fmla="*/ 38101 h 1674017"/>
                <a:gd name="connsiteX13" fmla="*/ 250147 w 2483503"/>
                <a:gd name="connsiteY13" fmla="*/ 38101 h 1674017"/>
                <a:gd name="connsiteX14" fmla="*/ 47740 w 2483503"/>
                <a:gd name="connsiteY14" fmla="*/ 28575 h 1674017"/>
                <a:gd name="connsiteX15" fmla="*/ 126322 w 2483503"/>
                <a:gd name="connsiteY15" fmla="*/ 271464 h 1674017"/>
                <a:gd name="connsiteX16" fmla="*/ 66791 w 2483503"/>
                <a:gd name="connsiteY16" fmla="*/ 402432 h 1674017"/>
                <a:gd name="connsiteX17" fmla="*/ 114 w 2483503"/>
                <a:gd name="connsiteY17" fmla="*/ 533401 h 1674017"/>
                <a:gd name="connsiteX18" fmla="*/ 16785 w 2483503"/>
                <a:gd name="connsiteY18" fmla="*/ 604839 h 1674017"/>
                <a:gd name="connsiteX19" fmla="*/ 88221 w 2483503"/>
                <a:gd name="connsiteY19" fmla="*/ 876300 h 1674017"/>
                <a:gd name="connsiteX0" fmla="*/ 2405176 w 2483503"/>
                <a:gd name="connsiteY0" fmla="*/ 1674017 h 1674017"/>
                <a:gd name="connsiteX1" fmla="*/ 2424226 w 2483503"/>
                <a:gd name="connsiteY1" fmla="*/ 1454942 h 1674017"/>
                <a:gd name="connsiteX2" fmla="*/ 2481376 w 2483503"/>
                <a:gd name="connsiteY2" fmla="*/ 1185860 h 1674017"/>
                <a:gd name="connsiteX3" fmla="*/ 2459944 w 2483503"/>
                <a:gd name="connsiteY3" fmla="*/ 1069179 h 1674017"/>
                <a:gd name="connsiteX4" fmla="*/ 2386126 w 2483503"/>
                <a:gd name="connsiteY4" fmla="*/ 781049 h 1674017"/>
                <a:gd name="connsiteX5" fmla="*/ 2276589 w 2483503"/>
                <a:gd name="connsiteY5" fmla="*/ 607216 h 1674017"/>
                <a:gd name="connsiteX6" fmla="*/ 2093232 w 2483503"/>
                <a:gd name="connsiteY6" fmla="*/ 447674 h 1674017"/>
                <a:gd name="connsiteX7" fmla="*/ 1950357 w 2483503"/>
                <a:gd name="connsiteY7" fmla="*/ 178592 h 1674017"/>
                <a:gd name="connsiteX8" fmla="*/ 1797958 w 2483503"/>
                <a:gd name="connsiteY8" fmla="*/ 52387 h 1674017"/>
                <a:gd name="connsiteX9" fmla="*/ 1631270 w 2483503"/>
                <a:gd name="connsiteY9" fmla="*/ 19051 h 1674017"/>
                <a:gd name="connsiteX10" fmla="*/ 1233601 w 2483503"/>
                <a:gd name="connsiteY10" fmla="*/ 0 h 1674017"/>
                <a:gd name="connsiteX11" fmla="*/ 978807 w 2483503"/>
                <a:gd name="connsiteY11" fmla="*/ 9526 h 1674017"/>
                <a:gd name="connsiteX12" fmla="*/ 516846 w 2483503"/>
                <a:gd name="connsiteY12" fmla="*/ 38101 h 1674017"/>
                <a:gd name="connsiteX13" fmla="*/ 250147 w 2483503"/>
                <a:gd name="connsiteY13" fmla="*/ 38101 h 1674017"/>
                <a:gd name="connsiteX14" fmla="*/ 47740 w 2483503"/>
                <a:gd name="connsiteY14" fmla="*/ 28575 h 1674017"/>
                <a:gd name="connsiteX15" fmla="*/ 126322 w 2483503"/>
                <a:gd name="connsiteY15" fmla="*/ 271464 h 1674017"/>
                <a:gd name="connsiteX16" fmla="*/ 66791 w 2483503"/>
                <a:gd name="connsiteY16" fmla="*/ 402432 h 1674017"/>
                <a:gd name="connsiteX17" fmla="*/ 114 w 2483503"/>
                <a:gd name="connsiteY17" fmla="*/ 533401 h 1674017"/>
                <a:gd name="connsiteX18" fmla="*/ 16785 w 2483503"/>
                <a:gd name="connsiteY18" fmla="*/ 604839 h 1674017"/>
                <a:gd name="connsiteX19" fmla="*/ 4877 w 2483503"/>
                <a:gd name="connsiteY19" fmla="*/ 769145 h 1674017"/>
                <a:gd name="connsiteX20" fmla="*/ 88221 w 2483503"/>
                <a:gd name="connsiteY20" fmla="*/ 876300 h 1674017"/>
                <a:gd name="connsiteX0" fmla="*/ 2405176 w 2483503"/>
                <a:gd name="connsiteY0" fmla="*/ 1674017 h 1674017"/>
                <a:gd name="connsiteX1" fmla="*/ 2424226 w 2483503"/>
                <a:gd name="connsiteY1" fmla="*/ 1454942 h 1674017"/>
                <a:gd name="connsiteX2" fmla="*/ 2481376 w 2483503"/>
                <a:gd name="connsiteY2" fmla="*/ 1185860 h 1674017"/>
                <a:gd name="connsiteX3" fmla="*/ 2459944 w 2483503"/>
                <a:gd name="connsiteY3" fmla="*/ 1069179 h 1674017"/>
                <a:gd name="connsiteX4" fmla="*/ 2386126 w 2483503"/>
                <a:gd name="connsiteY4" fmla="*/ 781049 h 1674017"/>
                <a:gd name="connsiteX5" fmla="*/ 2276589 w 2483503"/>
                <a:gd name="connsiteY5" fmla="*/ 607216 h 1674017"/>
                <a:gd name="connsiteX6" fmla="*/ 2093232 w 2483503"/>
                <a:gd name="connsiteY6" fmla="*/ 447674 h 1674017"/>
                <a:gd name="connsiteX7" fmla="*/ 1950357 w 2483503"/>
                <a:gd name="connsiteY7" fmla="*/ 178592 h 1674017"/>
                <a:gd name="connsiteX8" fmla="*/ 1797958 w 2483503"/>
                <a:gd name="connsiteY8" fmla="*/ 52387 h 1674017"/>
                <a:gd name="connsiteX9" fmla="*/ 1631270 w 2483503"/>
                <a:gd name="connsiteY9" fmla="*/ 19051 h 1674017"/>
                <a:gd name="connsiteX10" fmla="*/ 1233601 w 2483503"/>
                <a:gd name="connsiteY10" fmla="*/ 0 h 1674017"/>
                <a:gd name="connsiteX11" fmla="*/ 978807 w 2483503"/>
                <a:gd name="connsiteY11" fmla="*/ 9526 h 1674017"/>
                <a:gd name="connsiteX12" fmla="*/ 516846 w 2483503"/>
                <a:gd name="connsiteY12" fmla="*/ 38101 h 1674017"/>
                <a:gd name="connsiteX13" fmla="*/ 250147 w 2483503"/>
                <a:gd name="connsiteY13" fmla="*/ 38101 h 1674017"/>
                <a:gd name="connsiteX14" fmla="*/ 47740 w 2483503"/>
                <a:gd name="connsiteY14" fmla="*/ 28575 h 1674017"/>
                <a:gd name="connsiteX15" fmla="*/ 126322 w 2483503"/>
                <a:gd name="connsiteY15" fmla="*/ 271464 h 1674017"/>
                <a:gd name="connsiteX16" fmla="*/ 66791 w 2483503"/>
                <a:gd name="connsiteY16" fmla="*/ 402432 h 1674017"/>
                <a:gd name="connsiteX17" fmla="*/ 114 w 2483503"/>
                <a:gd name="connsiteY17" fmla="*/ 533401 h 1674017"/>
                <a:gd name="connsiteX18" fmla="*/ 16785 w 2483503"/>
                <a:gd name="connsiteY18" fmla="*/ 604839 h 1674017"/>
                <a:gd name="connsiteX19" fmla="*/ 4877 w 2483503"/>
                <a:gd name="connsiteY19" fmla="*/ 769145 h 1674017"/>
                <a:gd name="connsiteX20" fmla="*/ 97746 w 2483503"/>
                <a:gd name="connsiteY20" fmla="*/ 876300 h 1674017"/>
                <a:gd name="connsiteX0" fmla="*/ 2405104 w 2483431"/>
                <a:gd name="connsiteY0" fmla="*/ 1674017 h 1674017"/>
                <a:gd name="connsiteX1" fmla="*/ 2424154 w 2483431"/>
                <a:gd name="connsiteY1" fmla="*/ 1454942 h 1674017"/>
                <a:gd name="connsiteX2" fmla="*/ 2481304 w 2483431"/>
                <a:gd name="connsiteY2" fmla="*/ 1185860 h 1674017"/>
                <a:gd name="connsiteX3" fmla="*/ 2459872 w 2483431"/>
                <a:gd name="connsiteY3" fmla="*/ 1069179 h 1674017"/>
                <a:gd name="connsiteX4" fmla="*/ 2386054 w 2483431"/>
                <a:gd name="connsiteY4" fmla="*/ 781049 h 1674017"/>
                <a:gd name="connsiteX5" fmla="*/ 2276517 w 2483431"/>
                <a:gd name="connsiteY5" fmla="*/ 607216 h 1674017"/>
                <a:gd name="connsiteX6" fmla="*/ 2093160 w 2483431"/>
                <a:gd name="connsiteY6" fmla="*/ 447674 h 1674017"/>
                <a:gd name="connsiteX7" fmla="*/ 1950285 w 2483431"/>
                <a:gd name="connsiteY7" fmla="*/ 178592 h 1674017"/>
                <a:gd name="connsiteX8" fmla="*/ 1797886 w 2483431"/>
                <a:gd name="connsiteY8" fmla="*/ 52387 h 1674017"/>
                <a:gd name="connsiteX9" fmla="*/ 1631198 w 2483431"/>
                <a:gd name="connsiteY9" fmla="*/ 19051 h 1674017"/>
                <a:gd name="connsiteX10" fmla="*/ 1233529 w 2483431"/>
                <a:gd name="connsiteY10" fmla="*/ 0 h 1674017"/>
                <a:gd name="connsiteX11" fmla="*/ 978735 w 2483431"/>
                <a:gd name="connsiteY11" fmla="*/ 9526 h 1674017"/>
                <a:gd name="connsiteX12" fmla="*/ 516774 w 2483431"/>
                <a:gd name="connsiteY12" fmla="*/ 38101 h 1674017"/>
                <a:gd name="connsiteX13" fmla="*/ 250075 w 2483431"/>
                <a:gd name="connsiteY13" fmla="*/ 38101 h 1674017"/>
                <a:gd name="connsiteX14" fmla="*/ 47668 w 2483431"/>
                <a:gd name="connsiteY14" fmla="*/ 28575 h 1674017"/>
                <a:gd name="connsiteX15" fmla="*/ 126250 w 2483431"/>
                <a:gd name="connsiteY15" fmla="*/ 271464 h 1674017"/>
                <a:gd name="connsiteX16" fmla="*/ 66719 w 2483431"/>
                <a:gd name="connsiteY16" fmla="*/ 402432 h 1674017"/>
                <a:gd name="connsiteX17" fmla="*/ 42 w 2483431"/>
                <a:gd name="connsiteY17" fmla="*/ 533401 h 1674017"/>
                <a:gd name="connsiteX18" fmla="*/ 33382 w 2483431"/>
                <a:gd name="connsiteY18" fmla="*/ 635795 h 1674017"/>
                <a:gd name="connsiteX19" fmla="*/ 4805 w 2483431"/>
                <a:gd name="connsiteY19" fmla="*/ 769145 h 1674017"/>
                <a:gd name="connsiteX20" fmla="*/ 97674 w 2483431"/>
                <a:gd name="connsiteY20" fmla="*/ 876300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100069 w 2483445"/>
                <a:gd name="connsiteY21" fmla="*/ 876301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7713 w 2483445"/>
                <a:gd name="connsiteY21" fmla="*/ 962026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290569 w 2483445"/>
                <a:gd name="connsiteY22" fmla="*/ 988220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459638 w 2483445"/>
                <a:gd name="connsiteY23" fmla="*/ 1000126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52531 w 2483445"/>
                <a:gd name="connsiteY23" fmla="*/ 1042988 h 1674017"/>
                <a:gd name="connsiteX24" fmla="*/ 459638 w 2483445"/>
                <a:gd name="connsiteY24" fmla="*/ 1000126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52531 w 2483445"/>
                <a:gd name="connsiteY23" fmla="*/ 1042988 h 1674017"/>
                <a:gd name="connsiteX24" fmla="*/ 757294 w 2483445"/>
                <a:gd name="connsiteY24" fmla="*/ 1038226 h 1674017"/>
                <a:gd name="connsiteX25" fmla="*/ 459638 w 2483445"/>
                <a:gd name="connsiteY25" fmla="*/ 1000126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52531 w 2483445"/>
                <a:gd name="connsiteY23" fmla="*/ 1042988 h 1674017"/>
                <a:gd name="connsiteX24" fmla="*/ 912075 w 2483445"/>
                <a:gd name="connsiteY24" fmla="*/ 1202532 h 1674017"/>
                <a:gd name="connsiteX25" fmla="*/ 757294 w 2483445"/>
                <a:gd name="connsiteY25" fmla="*/ 1038226 h 1674017"/>
                <a:gd name="connsiteX26" fmla="*/ 459638 w 2483445"/>
                <a:gd name="connsiteY26" fmla="*/ 1000126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52531 w 2483445"/>
                <a:gd name="connsiteY23" fmla="*/ 1042988 h 1674017"/>
                <a:gd name="connsiteX24" fmla="*/ 912075 w 2483445"/>
                <a:gd name="connsiteY24" fmla="*/ 1202532 h 1674017"/>
                <a:gd name="connsiteX25" fmla="*/ 747769 w 2483445"/>
                <a:gd name="connsiteY25" fmla="*/ 1047751 h 1674017"/>
                <a:gd name="connsiteX26" fmla="*/ 459638 w 2483445"/>
                <a:gd name="connsiteY26" fmla="*/ 1000126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52531 w 2483445"/>
                <a:gd name="connsiteY23" fmla="*/ 1042988 h 1674017"/>
                <a:gd name="connsiteX24" fmla="*/ 904931 w 2483445"/>
                <a:gd name="connsiteY24" fmla="*/ 1219201 h 1674017"/>
                <a:gd name="connsiteX25" fmla="*/ 747769 w 2483445"/>
                <a:gd name="connsiteY25" fmla="*/ 1047751 h 1674017"/>
                <a:gd name="connsiteX26" fmla="*/ 459638 w 2483445"/>
                <a:gd name="connsiteY26" fmla="*/ 1000126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52531 w 2483445"/>
                <a:gd name="connsiteY23" fmla="*/ 1042988 h 1674017"/>
                <a:gd name="connsiteX24" fmla="*/ 904931 w 2483445"/>
                <a:gd name="connsiteY24" fmla="*/ 1219201 h 1674017"/>
                <a:gd name="connsiteX25" fmla="*/ 912075 w 2483445"/>
                <a:gd name="connsiteY25" fmla="*/ 1209676 h 1674017"/>
                <a:gd name="connsiteX26" fmla="*/ 747769 w 2483445"/>
                <a:gd name="connsiteY26" fmla="*/ 1047751 h 1674017"/>
                <a:gd name="connsiteX27" fmla="*/ 459638 w 2483445"/>
                <a:gd name="connsiteY27" fmla="*/ 1000126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52531 w 2483445"/>
                <a:gd name="connsiteY23" fmla="*/ 1042988 h 1674017"/>
                <a:gd name="connsiteX24" fmla="*/ 1028756 w 2483445"/>
                <a:gd name="connsiteY24" fmla="*/ 1216820 h 1674017"/>
                <a:gd name="connsiteX25" fmla="*/ 912075 w 2483445"/>
                <a:gd name="connsiteY25" fmla="*/ 1209676 h 1674017"/>
                <a:gd name="connsiteX26" fmla="*/ 747769 w 2483445"/>
                <a:gd name="connsiteY26" fmla="*/ 1047751 h 1674017"/>
                <a:gd name="connsiteX27" fmla="*/ 459638 w 2483445"/>
                <a:gd name="connsiteY27" fmla="*/ 1000126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52531 w 2483445"/>
                <a:gd name="connsiteY23" fmla="*/ 1042988 h 1674017"/>
                <a:gd name="connsiteX24" fmla="*/ 1028756 w 2483445"/>
                <a:gd name="connsiteY24" fmla="*/ 1216820 h 1674017"/>
                <a:gd name="connsiteX25" fmla="*/ 1088288 w 2483445"/>
                <a:gd name="connsiteY25" fmla="*/ 1269207 h 1674017"/>
                <a:gd name="connsiteX26" fmla="*/ 912075 w 2483445"/>
                <a:gd name="connsiteY26" fmla="*/ 1209676 h 1674017"/>
                <a:gd name="connsiteX27" fmla="*/ 747769 w 2483445"/>
                <a:gd name="connsiteY27" fmla="*/ 1047751 h 1674017"/>
                <a:gd name="connsiteX28" fmla="*/ 459638 w 2483445"/>
                <a:gd name="connsiteY28" fmla="*/ 1000126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52531 w 2483445"/>
                <a:gd name="connsiteY23" fmla="*/ 1042988 h 1674017"/>
                <a:gd name="connsiteX24" fmla="*/ 1190681 w 2483445"/>
                <a:gd name="connsiteY24" fmla="*/ 1238251 h 1674017"/>
                <a:gd name="connsiteX25" fmla="*/ 1028756 w 2483445"/>
                <a:gd name="connsiteY25" fmla="*/ 1216820 h 1674017"/>
                <a:gd name="connsiteX26" fmla="*/ 1088288 w 2483445"/>
                <a:gd name="connsiteY26" fmla="*/ 1269207 h 1674017"/>
                <a:gd name="connsiteX27" fmla="*/ 912075 w 2483445"/>
                <a:gd name="connsiteY27" fmla="*/ 1209676 h 1674017"/>
                <a:gd name="connsiteX28" fmla="*/ 747769 w 2483445"/>
                <a:gd name="connsiteY28" fmla="*/ 1047751 h 1674017"/>
                <a:gd name="connsiteX29" fmla="*/ 459638 w 2483445"/>
                <a:gd name="connsiteY29" fmla="*/ 1000126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952556 w 2483445"/>
                <a:gd name="connsiteY23" fmla="*/ 950120 h 1674017"/>
                <a:gd name="connsiteX24" fmla="*/ 1190681 w 2483445"/>
                <a:gd name="connsiteY24" fmla="*/ 1238251 h 1674017"/>
                <a:gd name="connsiteX25" fmla="*/ 1028756 w 2483445"/>
                <a:gd name="connsiteY25" fmla="*/ 1216820 h 1674017"/>
                <a:gd name="connsiteX26" fmla="*/ 1088288 w 2483445"/>
                <a:gd name="connsiteY26" fmla="*/ 1269207 h 1674017"/>
                <a:gd name="connsiteX27" fmla="*/ 912075 w 2483445"/>
                <a:gd name="connsiteY27" fmla="*/ 1209676 h 1674017"/>
                <a:gd name="connsiteX28" fmla="*/ 747769 w 2483445"/>
                <a:gd name="connsiteY28" fmla="*/ 1047751 h 1674017"/>
                <a:gd name="connsiteX29" fmla="*/ 459638 w 2483445"/>
                <a:gd name="connsiteY29" fmla="*/ 1000126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952556 w 2483445"/>
                <a:gd name="connsiteY23" fmla="*/ 950120 h 1674017"/>
                <a:gd name="connsiteX24" fmla="*/ 1190681 w 2483445"/>
                <a:gd name="connsiteY24" fmla="*/ 1238251 h 1674017"/>
                <a:gd name="connsiteX25" fmla="*/ 1028756 w 2483445"/>
                <a:gd name="connsiteY25" fmla="*/ 1216820 h 1674017"/>
                <a:gd name="connsiteX26" fmla="*/ 1088288 w 2483445"/>
                <a:gd name="connsiteY26" fmla="*/ 1269207 h 1674017"/>
                <a:gd name="connsiteX27" fmla="*/ 912075 w 2483445"/>
                <a:gd name="connsiteY27" fmla="*/ 1209676 h 1674017"/>
                <a:gd name="connsiteX28" fmla="*/ 747769 w 2483445"/>
                <a:gd name="connsiteY28" fmla="*/ 1047751 h 1674017"/>
                <a:gd name="connsiteX29" fmla="*/ 697763 w 2483445"/>
                <a:gd name="connsiteY29" fmla="*/ 1321594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952556 w 2483445"/>
                <a:gd name="connsiteY23" fmla="*/ 950120 h 1674017"/>
                <a:gd name="connsiteX24" fmla="*/ 1190681 w 2483445"/>
                <a:gd name="connsiteY24" fmla="*/ 1238251 h 1674017"/>
                <a:gd name="connsiteX25" fmla="*/ 1028756 w 2483445"/>
                <a:gd name="connsiteY25" fmla="*/ 1216820 h 1674017"/>
                <a:gd name="connsiteX26" fmla="*/ 1088288 w 2483445"/>
                <a:gd name="connsiteY26" fmla="*/ 1269207 h 1674017"/>
                <a:gd name="connsiteX27" fmla="*/ 912075 w 2483445"/>
                <a:gd name="connsiteY27" fmla="*/ 1209676 h 1674017"/>
                <a:gd name="connsiteX28" fmla="*/ 1304982 w 2483445"/>
                <a:gd name="connsiteY28" fmla="*/ 1440657 h 1674017"/>
                <a:gd name="connsiteX29" fmla="*/ 697763 w 2483445"/>
                <a:gd name="connsiteY29" fmla="*/ 1321594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952556 w 2483445"/>
                <a:gd name="connsiteY23" fmla="*/ 950120 h 1674017"/>
                <a:gd name="connsiteX24" fmla="*/ 1190681 w 2483445"/>
                <a:gd name="connsiteY24" fmla="*/ 1238251 h 1674017"/>
                <a:gd name="connsiteX25" fmla="*/ 1028756 w 2483445"/>
                <a:gd name="connsiteY25" fmla="*/ 1216820 h 1674017"/>
                <a:gd name="connsiteX26" fmla="*/ 1088288 w 2483445"/>
                <a:gd name="connsiteY26" fmla="*/ 1269207 h 1674017"/>
                <a:gd name="connsiteX27" fmla="*/ 912075 w 2483445"/>
                <a:gd name="connsiteY27" fmla="*/ 1209676 h 1674017"/>
                <a:gd name="connsiteX28" fmla="*/ 1528819 w 2483445"/>
                <a:gd name="connsiteY28" fmla="*/ 1381126 h 1674017"/>
                <a:gd name="connsiteX29" fmla="*/ 1304982 w 2483445"/>
                <a:gd name="connsiteY29" fmla="*/ 1440657 h 1674017"/>
                <a:gd name="connsiteX30" fmla="*/ 697763 w 2483445"/>
                <a:gd name="connsiteY30" fmla="*/ 1321594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952556 w 2483445"/>
                <a:gd name="connsiteY23" fmla="*/ 950120 h 1674017"/>
                <a:gd name="connsiteX24" fmla="*/ 1190681 w 2483445"/>
                <a:gd name="connsiteY24" fmla="*/ 1238251 h 1674017"/>
                <a:gd name="connsiteX25" fmla="*/ 1028756 w 2483445"/>
                <a:gd name="connsiteY25" fmla="*/ 1216820 h 1674017"/>
                <a:gd name="connsiteX26" fmla="*/ 907313 w 2483445"/>
                <a:gd name="connsiteY26" fmla="*/ 1138239 h 1674017"/>
                <a:gd name="connsiteX27" fmla="*/ 912075 w 2483445"/>
                <a:gd name="connsiteY27" fmla="*/ 1209676 h 1674017"/>
                <a:gd name="connsiteX28" fmla="*/ 1528819 w 2483445"/>
                <a:gd name="connsiteY28" fmla="*/ 1381126 h 1674017"/>
                <a:gd name="connsiteX29" fmla="*/ 1304982 w 2483445"/>
                <a:gd name="connsiteY29" fmla="*/ 1440657 h 1674017"/>
                <a:gd name="connsiteX30" fmla="*/ 697763 w 2483445"/>
                <a:gd name="connsiteY30" fmla="*/ 1321594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952556 w 2483445"/>
                <a:gd name="connsiteY23" fmla="*/ 950120 h 1674017"/>
                <a:gd name="connsiteX24" fmla="*/ 1190681 w 2483445"/>
                <a:gd name="connsiteY24" fmla="*/ 1238251 h 1674017"/>
                <a:gd name="connsiteX25" fmla="*/ 1028756 w 2483445"/>
                <a:gd name="connsiteY25" fmla="*/ 1216820 h 1674017"/>
                <a:gd name="connsiteX26" fmla="*/ 907313 w 2483445"/>
                <a:gd name="connsiteY26" fmla="*/ 1138239 h 1674017"/>
                <a:gd name="connsiteX27" fmla="*/ 1797900 w 2483445"/>
                <a:gd name="connsiteY27" fmla="*/ 1271588 h 1674017"/>
                <a:gd name="connsiteX28" fmla="*/ 1528819 w 2483445"/>
                <a:gd name="connsiteY28" fmla="*/ 1381126 h 1674017"/>
                <a:gd name="connsiteX29" fmla="*/ 1304982 w 2483445"/>
                <a:gd name="connsiteY29" fmla="*/ 1440657 h 1674017"/>
                <a:gd name="connsiteX30" fmla="*/ 697763 w 2483445"/>
                <a:gd name="connsiteY30" fmla="*/ 1321594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71581 w 2483445"/>
                <a:gd name="connsiteY23" fmla="*/ 1045370 h 1674017"/>
                <a:gd name="connsiteX24" fmla="*/ 1190681 w 2483445"/>
                <a:gd name="connsiteY24" fmla="*/ 1238251 h 1674017"/>
                <a:gd name="connsiteX25" fmla="*/ 1028756 w 2483445"/>
                <a:gd name="connsiteY25" fmla="*/ 1216820 h 1674017"/>
                <a:gd name="connsiteX26" fmla="*/ 907313 w 2483445"/>
                <a:gd name="connsiteY26" fmla="*/ 1138239 h 1674017"/>
                <a:gd name="connsiteX27" fmla="*/ 1797900 w 2483445"/>
                <a:gd name="connsiteY27" fmla="*/ 1271588 h 1674017"/>
                <a:gd name="connsiteX28" fmla="*/ 1528819 w 2483445"/>
                <a:gd name="connsiteY28" fmla="*/ 1381126 h 1674017"/>
                <a:gd name="connsiteX29" fmla="*/ 1304982 w 2483445"/>
                <a:gd name="connsiteY29" fmla="*/ 1440657 h 1674017"/>
                <a:gd name="connsiteX30" fmla="*/ 697763 w 2483445"/>
                <a:gd name="connsiteY30" fmla="*/ 1321594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71581 w 2483445"/>
                <a:gd name="connsiteY23" fmla="*/ 1045370 h 1674017"/>
                <a:gd name="connsiteX24" fmla="*/ 902550 w 2483445"/>
                <a:gd name="connsiteY24" fmla="*/ 1212057 h 1674017"/>
                <a:gd name="connsiteX25" fmla="*/ 1028756 w 2483445"/>
                <a:gd name="connsiteY25" fmla="*/ 1216820 h 1674017"/>
                <a:gd name="connsiteX26" fmla="*/ 907313 w 2483445"/>
                <a:gd name="connsiteY26" fmla="*/ 1138239 h 1674017"/>
                <a:gd name="connsiteX27" fmla="*/ 1797900 w 2483445"/>
                <a:gd name="connsiteY27" fmla="*/ 1271588 h 1674017"/>
                <a:gd name="connsiteX28" fmla="*/ 1528819 w 2483445"/>
                <a:gd name="connsiteY28" fmla="*/ 1381126 h 1674017"/>
                <a:gd name="connsiteX29" fmla="*/ 1304982 w 2483445"/>
                <a:gd name="connsiteY29" fmla="*/ 1440657 h 1674017"/>
                <a:gd name="connsiteX30" fmla="*/ 697763 w 2483445"/>
                <a:gd name="connsiteY30" fmla="*/ 1321594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71581 w 2483445"/>
                <a:gd name="connsiteY23" fmla="*/ 1045370 h 1674017"/>
                <a:gd name="connsiteX24" fmla="*/ 902550 w 2483445"/>
                <a:gd name="connsiteY24" fmla="*/ 1212057 h 1674017"/>
                <a:gd name="connsiteX25" fmla="*/ 1028756 w 2483445"/>
                <a:gd name="connsiteY25" fmla="*/ 1216820 h 1674017"/>
                <a:gd name="connsiteX26" fmla="*/ 1333557 w 2483445"/>
                <a:gd name="connsiteY26" fmla="*/ 1407320 h 1674017"/>
                <a:gd name="connsiteX27" fmla="*/ 1797900 w 2483445"/>
                <a:gd name="connsiteY27" fmla="*/ 1271588 h 1674017"/>
                <a:gd name="connsiteX28" fmla="*/ 1528819 w 2483445"/>
                <a:gd name="connsiteY28" fmla="*/ 1381126 h 1674017"/>
                <a:gd name="connsiteX29" fmla="*/ 1304982 w 2483445"/>
                <a:gd name="connsiteY29" fmla="*/ 1440657 h 1674017"/>
                <a:gd name="connsiteX30" fmla="*/ 697763 w 2483445"/>
                <a:gd name="connsiteY30" fmla="*/ 1321594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71581 w 2483445"/>
                <a:gd name="connsiteY23" fmla="*/ 1045370 h 1674017"/>
                <a:gd name="connsiteX24" fmla="*/ 902550 w 2483445"/>
                <a:gd name="connsiteY24" fmla="*/ 1212057 h 1674017"/>
                <a:gd name="connsiteX25" fmla="*/ 1047806 w 2483445"/>
                <a:gd name="connsiteY25" fmla="*/ 1245395 h 1674017"/>
                <a:gd name="connsiteX26" fmla="*/ 1333557 w 2483445"/>
                <a:gd name="connsiteY26" fmla="*/ 1407320 h 1674017"/>
                <a:gd name="connsiteX27" fmla="*/ 1797900 w 2483445"/>
                <a:gd name="connsiteY27" fmla="*/ 1271588 h 1674017"/>
                <a:gd name="connsiteX28" fmla="*/ 1528819 w 2483445"/>
                <a:gd name="connsiteY28" fmla="*/ 1381126 h 1674017"/>
                <a:gd name="connsiteX29" fmla="*/ 1304982 w 2483445"/>
                <a:gd name="connsiteY29" fmla="*/ 1440657 h 1674017"/>
                <a:gd name="connsiteX30" fmla="*/ 697763 w 2483445"/>
                <a:gd name="connsiteY30" fmla="*/ 1321594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71581 w 2483445"/>
                <a:gd name="connsiteY23" fmla="*/ 1045370 h 1674017"/>
                <a:gd name="connsiteX24" fmla="*/ 902550 w 2483445"/>
                <a:gd name="connsiteY24" fmla="*/ 1212057 h 1674017"/>
                <a:gd name="connsiteX25" fmla="*/ 1047806 w 2483445"/>
                <a:gd name="connsiteY25" fmla="*/ 1245395 h 1674017"/>
                <a:gd name="connsiteX26" fmla="*/ 1333557 w 2483445"/>
                <a:gd name="connsiteY26" fmla="*/ 1407320 h 1674017"/>
                <a:gd name="connsiteX27" fmla="*/ 1797900 w 2483445"/>
                <a:gd name="connsiteY27" fmla="*/ 1271588 h 1674017"/>
                <a:gd name="connsiteX28" fmla="*/ 1528819 w 2483445"/>
                <a:gd name="connsiteY28" fmla="*/ 1381126 h 1674017"/>
                <a:gd name="connsiteX29" fmla="*/ 1304982 w 2483445"/>
                <a:gd name="connsiteY29" fmla="*/ 1440657 h 1674017"/>
                <a:gd name="connsiteX30" fmla="*/ 697763 w 2483445"/>
                <a:gd name="connsiteY30" fmla="*/ 1321594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71581 w 2483445"/>
                <a:gd name="connsiteY23" fmla="*/ 1045370 h 1674017"/>
                <a:gd name="connsiteX24" fmla="*/ 902550 w 2483445"/>
                <a:gd name="connsiteY24" fmla="*/ 1212057 h 1674017"/>
                <a:gd name="connsiteX25" fmla="*/ 1054949 w 2483445"/>
                <a:gd name="connsiteY25" fmla="*/ 1233489 h 1674017"/>
                <a:gd name="connsiteX26" fmla="*/ 1333557 w 2483445"/>
                <a:gd name="connsiteY26" fmla="*/ 1407320 h 1674017"/>
                <a:gd name="connsiteX27" fmla="*/ 1797900 w 2483445"/>
                <a:gd name="connsiteY27" fmla="*/ 1271588 h 1674017"/>
                <a:gd name="connsiteX28" fmla="*/ 1528819 w 2483445"/>
                <a:gd name="connsiteY28" fmla="*/ 1381126 h 1674017"/>
                <a:gd name="connsiteX29" fmla="*/ 1304982 w 2483445"/>
                <a:gd name="connsiteY29" fmla="*/ 1440657 h 1674017"/>
                <a:gd name="connsiteX30" fmla="*/ 697763 w 2483445"/>
                <a:gd name="connsiteY30" fmla="*/ 1321594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38244 w 2483445"/>
                <a:gd name="connsiteY23" fmla="*/ 1045370 h 1674017"/>
                <a:gd name="connsiteX24" fmla="*/ 902550 w 2483445"/>
                <a:gd name="connsiteY24" fmla="*/ 1212057 h 1674017"/>
                <a:gd name="connsiteX25" fmla="*/ 1054949 w 2483445"/>
                <a:gd name="connsiteY25" fmla="*/ 1233489 h 1674017"/>
                <a:gd name="connsiteX26" fmla="*/ 1333557 w 2483445"/>
                <a:gd name="connsiteY26" fmla="*/ 1407320 h 1674017"/>
                <a:gd name="connsiteX27" fmla="*/ 1797900 w 2483445"/>
                <a:gd name="connsiteY27" fmla="*/ 1271588 h 1674017"/>
                <a:gd name="connsiteX28" fmla="*/ 1528819 w 2483445"/>
                <a:gd name="connsiteY28" fmla="*/ 1381126 h 1674017"/>
                <a:gd name="connsiteX29" fmla="*/ 1304982 w 2483445"/>
                <a:gd name="connsiteY29" fmla="*/ 1440657 h 1674017"/>
                <a:gd name="connsiteX30" fmla="*/ 697763 w 2483445"/>
                <a:gd name="connsiteY30" fmla="*/ 1321594 h 1674017"/>
                <a:gd name="connsiteX0" fmla="*/ 2405118 w 2483445"/>
                <a:gd name="connsiteY0" fmla="*/ 1674017 h 1674017"/>
                <a:gd name="connsiteX1" fmla="*/ 2424168 w 2483445"/>
                <a:gd name="connsiteY1" fmla="*/ 1454942 h 1674017"/>
                <a:gd name="connsiteX2" fmla="*/ 2481318 w 2483445"/>
                <a:gd name="connsiteY2" fmla="*/ 1185860 h 1674017"/>
                <a:gd name="connsiteX3" fmla="*/ 2459886 w 2483445"/>
                <a:gd name="connsiteY3" fmla="*/ 1069179 h 1674017"/>
                <a:gd name="connsiteX4" fmla="*/ 2386068 w 2483445"/>
                <a:gd name="connsiteY4" fmla="*/ 781049 h 1674017"/>
                <a:gd name="connsiteX5" fmla="*/ 2276531 w 2483445"/>
                <a:gd name="connsiteY5" fmla="*/ 607216 h 1674017"/>
                <a:gd name="connsiteX6" fmla="*/ 2093174 w 2483445"/>
                <a:gd name="connsiteY6" fmla="*/ 447674 h 1674017"/>
                <a:gd name="connsiteX7" fmla="*/ 1950299 w 2483445"/>
                <a:gd name="connsiteY7" fmla="*/ 178592 h 1674017"/>
                <a:gd name="connsiteX8" fmla="*/ 1797900 w 2483445"/>
                <a:gd name="connsiteY8" fmla="*/ 52387 h 1674017"/>
                <a:gd name="connsiteX9" fmla="*/ 1631212 w 2483445"/>
                <a:gd name="connsiteY9" fmla="*/ 19051 h 1674017"/>
                <a:gd name="connsiteX10" fmla="*/ 1233543 w 2483445"/>
                <a:gd name="connsiteY10" fmla="*/ 0 h 1674017"/>
                <a:gd name="connsiteX11" fmla="*/ 978749 w 2483445"/>
                <a:gd name="connsiteY11" fmla="*/ 9526 h 1674017"/>
                <a:gd name="connsiteX12" fmla="*/ 516788 w 2483445"/>
                <a:gd name="connsiteY12" fmla="*/ 38101 h 1674017"/>
                <a:gd name="connsiteX13" fmla="*/ 250089 w 2483445"/>
                <a:gd name="connsiteY13" fmla="*/ 38101 h 1674017"/>
                <a:gd name="connsiteX14" fmla="*/ 47682 w 2483445"/>
                <a:gd name="connsiteY14" fmla="*/ 28575 h 1674017"/>
                <a:gd name="connsiteX15" fmla="*/ 126264 w 2483445"/>
                <a:gd name="connsiteY15" fmla="*/ 271464 h 1674017"/>
                <a:gd name="connsiteX16" fmla="*/ 66733 w 2483445"/>
                <a:gd name="connsiteY16" fmla="*/ 402432 h 1674017"/>
                <a:gd name="connsiteX17" fmla="*/ 56 w 2483445"/>
                <a:gd name="connsiteY17" fmla="*/ 533401 h 1674017"/>
                <a:gd name="connsiteX18" fmla="*/ 26252 w 2483445"/>
                <a:gd name="connsiteY18" fmla="*/ 628651 h 1674017"/>
                <a:gd name="connsiteX19" fmla="*/ 4819 w 2483445"/>
                <a:gd name="connsiteY19" fmla="*/ 769145 h 1674017"/>
                <a:gd name="connsiteX20" fmla="*/ 97688 w 2483445"/>
                <a:gd name="connsiteY20" fmla="*/ 876300 h 1674017"/>
                <a:gd name="connsiteX21" fmla="*/ 290569 w 2483445"/>
                <a:gd name="connsiteY21" fmla="*/ 990601 h 1674017"/>
                <a:gd name="connsiteX22" fmla="*/ 464400 w 2483445"/>
                <a:gd name="connsiteY22" fmla="*/ 1007270 h 1674017"/>
                <a:gd name="connsiteX23" fmla="*/ 750150 w 2483445"/>
                <a:gd name="connsiteY23" fmla="*/ 1038226 h 1674017"/>
                <a:gd name="connsiteX24" fmla="*/ 902550 w 2483445"/>
                <a:gd name="connsiteY24" fmla="*/ 1212057 h 1674017"/>
                <a:gd name="connsiteX25" fmla="*/ 1054949 w 2483445"/>
                <a:gd name="connsiteY25" fmla="*/ 1233489 h 1674017"/>
                <a:gd name="connsiteX26" fmla="*/ 1333557 w 2483445"/>
                <a:gd name="connsiteY26" fmla="*/ 1407320 h 1674017"/>
                <a:gd name="connsiteX27" fmla="*/ 1797900 w 2483445"/>
                <a:gd name="connsiteY27" fmla="*/ 1271588 h 1674017"/>
                <a:gd name="connsiteX28" fmla="*/ 1528819 w 2483445"/>
                <a:gd name="connsiteY28" fmla="*/ 1381126 h 1674017"/>
                <a:gd name="connsiteX29" fmla="*/ 1304982 w 2483445"/>
                <a:gd name="connsiteY29" fmla="*/ 1440657 h 1674017"/>
                <a:gd name="connsiteX30" fmla="*/ 697763 w 2483445"/>
                <a:gd name="connsiteY30" fmla="*/ 1321594 h 1674017"/>
                <a:gd name="connsiteX0" fmla="*/ 2405118 w 2483445"/>
                <a:gd name="connsiteY0" fmla="*/ 1674017 h 1736113"/>
                <a:gd name="connsiteX1" fmla="*/ 2424168 w 2483445"/>
                <a:gd name="connsiteY1" fmla="*/ 1454942 h 1736113"/>
                <a:gd name="connsiteX2" fmla="*/ 2481318 w 2483445"/>
                <a:gd name="connsiteY2" fmla="*/ 1185860 h 1736113"/>
                <a:gd name="connsiteX3" fmla="*/ 2459886 w 2483445"/>
                <a:gd name="connsiteY3" fmla="*/ 1069179 h 1736113"/>
                <a:gd name="connsiteX4" fmla="*/ 2386068 w 2483445"/>
                <a:gd name="connsiteY4" fmla="*/ 781049 h 1736113"/>
                <a:gd name="connsiteX5" fmla="*/ 2276531 w 2483445"/>
                <a:gd name="connsiteY5" fmla="*/ 607216 h 1736113"/>
                <a:gd name="connsiteX6" fmla="*/ 2093174 w 2483445"/>
                <a:gd name="connsiteY6" fmla="*/ 447674 h 1736113"/>
                <a:gd name="connsiteX7" fmla="*/ 1950299 w 2483445"/>
                <a:gd name="connsiteY7" fmla="*/ 178592 h 1736113"/>
                <a:gd name="connsiteX8" fmla="*/ 1797900 w 2483445"/>
                <a:gd name="connsiteY8" fmla="*/ 52387 h 1736113"/>
                <a:gd name="connsiteX9" fmla="*/ 1631212 w 2483445"/>
                <a:gd name="connsiteY9" fmla="*/ 19051 h 1736113"/>
                <a:gd name="connsiteX10" fmla="*/ 1233543 w 2483445"/>
                <a:gd name="connsiteY10" fmla="*/ 0 h 1736113"/>
                <a:gd name="connsiteX11" fmla="*/ 978749 w 2483445"/>
                <a:gd name="connsiteY11" fmla="*/ 9526 h 1736113"/>
                <a:gd name="connsiteX12" fmla="*/ 516788 w 2483445"/>
                <a:gd name="connsiteY12" fmla="*/ 38101 h 1736113"/>
                <a:gd name="connsiteX13" fmla="*/ 250089 w 2483445"/>
                <a:gd name="connsiteY13" fmla="*/ 38101 h 1736113"/>
                <a:gd name="connsiteX14" fmla="*/ 47682 w 2483445"/>
                <a:gd name="connsiteY14" fmla="*/ 28575 h 1736113"/>
                <a:gd name="connsiteX15" fmla="*/ 126264 w 2483445"/>
                <a:gd name="connsiteY15" fmla="*/ 271464 h 1736113"/>
                <a:gd name="connsiteX16" fmla="*/ 66733 w 2483445"/>
                <a:gd name="connsiteY16" fmla="*/ 402432 h 1736113"/>
                <a:gd name="connsiteX17" fmla="*/ 56 w 2483445"/>
                <a:gd name="connsiteY17" fmla="*/ 533401 h 1736113"/>
                <a:gd name="connsiteX18" fmla="*/ 26252 w 2483445"/>
                <a:gd name="connsiteY18" fmla="*/ 628651 h 1736113"/>
                <a:gd name="connsiteX19" fmla="*/ 4819 w 2483445"/>
                <a:gd name="connsiteY19" fmla="*/ 769145 h 1736113"/>
                <a:gd name="connsiteX20" fmla="*/ 97688 w 2483445"/>
                <a:gd name="connsiteY20" fmla="*/ 876300 h 1736113"/>
                <a:gd name="connsiteX21" fmla="*/ 290569 w 2483445"/>
                <a:gd name="connsiteY21" fmla="*/ 990601 h 1736113"/>
                <a:gd name="connsiteX22" fmla="*/ 464400 w 2483445"/>
                <a:gd name="connsiteY22" fmla="*/ 1007270 h 1736113"/>
                <a:gd name="connsiteX23" fmla="*/ 750150 w 2483445"/>
                <a:gd name="connsiteY23" fmla="*/ 1038226 h 1736113"/>
                <a:gd name="connsiteX24" fmla="*/ 902550 w 2483445"/>
                <a:gd name="connsiteY24" fmla="*/ 1212057 h 1736113"/>
                <a:gd name="connsiteX25" fmla="*/ 1054949 w 2483445"/>
                <a:gd name="connsiteY25" fmla="*/ 1233489 h 1736113"/>
                <a:gd name="connsiteX26" fmla="*/ 1333557 w 2483445"/>
                <a:gd name="connsiteY26" fmla="*/ 1407320 h 1736113"/>
                <a:gd name="connsiteX27" fmla="*/ 1450237 w 2483445"/>
                <a:gd name="connsiteY27" fmla="*/ 1735932 h 1736113"/>
                <a:gd name="connsiteX28" fmla="*/ 1528819 w 2483445"/>
                <a:gd name="connsiteY28" fmla="*/ 1381126 h 1736113"/>
                <a:gd name="connsiteX29" fmla="*/ 1304982 w 2483445"/>
                <a:gd name="connsiteY29" fmla="*/ 1440657 h 1736113"/>
                <a:gd name="connsiteX30" fmla="*/ 697763 w 2483445"/>
                <a:gd name="connsiteY30" fmla="*/ 1321594 h 1736113"/>
                <a:gd name="connsiteX0" fmla="*/ 2405118 w 2483445"/>
                <a:gd name="connsiteY0" fmla="*/ 1674017 h 2275309"/>
                <a:gd name="connsiteX1" fmla="*/ 2424168 w 2483445"/>
                <a:gd name="connsiteY1" fmla="*/ 1454942 h 2275309"/>
                <a:gd name="connsiteX2" fmla="*/ 2481318 w 2483445"/>
                <a:gd name="connsiteY2" fmla="*/ 1185860 h 2275309"/>
                <a:gd name="connsiteX3" fmla="*/ 2459886 w 2483445"/>
                <a:gd name="connsiteY3" fmla="*/ 1069179 h 2275309"/>
                <a:gd name="connsiteX4" fmla="*/ 2386068 w 2483445"/>
                <a:gd name="connsiteY4" fmla="*/ 781049 h 2275309"/>
                <a:gd name="connsiteX5" fmla="*/ 2276531 w 2483445"/>
                <a:gd name="connsiteY5" fmla="*/ 607216 h 2275309"/>
                <a:gd name="connsiteX6" fmla="*/ 2093174 w 2483445"/>
                <a:gd name="connsiteY6" fmla="*/ 447674 h 2275309"/>
                <a:gd name="connsiteX7" fmla="*/ 1950299 w 2483445"/>
                <a:gd name="connsiteY7" fmla="*/ 178592 h 2275309"/>
                <a:gd name="connsiteX8" fmla="*/ 1797900 w 2483445"/>
                <a:gd name="connsiteY8" fmla="*/ 52387 h 2275309"/>
                <a:gd name="connsiteX9" fmla="*/ 1631212 w 2483445"/>
                <a:gd name="connsiteY9" fmla="*/ 19051 h 2275309"/>
                <a:gd name="connsiteX10" fmla="*/ 1233543 w 2483445"/>
                <a:gd name="connsiteY10" fmla="*/ 0 h 2275309"/>
                <a:gd name="connsiteX11" fmla="*/ 978749 w 2483445"/>
                <a:gd name="connsiteY11" fmla="*/ 9526 h 2275309"/>
                <a:gd name="connsiteX12" fmla="*/ 516788 w 2483445"/>
                <a:gd name="connsiteY12" fmla="*/ 38101 h 2275309"/>
                <a:gd name="connsiteX13" fmla="*/ 250089 w 2483445"/>
                <a:gd name="connsiteY13" fmla="*/ 38101 h 2275309"/>
                <a:gd name="connsiteX14" fmla="*/ 47682 w 2483445"/>
                <a:gd name="connsiteY14" fmla="*/ 28575 h 2275309"/>
                <a:gd name="connsiteX15" fmla="*/ 126264 w 2483445"/>
                <a:gd name="connsiteY15" fmla="*/ 271464 h 2275309"/>
                <a:gd name="connsiteX16" fmla="*/ 66733 w 2483445"/>
                <a:gd name="connsiteY16" fmla="*/ 402432 h 2275309"/>
                <a:gd name="connsiteX17" fmla="*/ 56 w 2483445"/>
                <a:gd name="connsiteY17" fmla="*/ 533401 h 2275309"/>
                <a:gd name="connsiteX18" fmla="*/ 26252 w 2483445"/>
                <a:gd name="connsiteY18" fmla="*/ 628651 h 2275309"/>
                <a:gd name="connsiteX19" fmla="*/ 4819 w 2483445"/>
                <a:gd name="connsiteY19" fmla="*/ 769145 h 2275309"/>
                <a:gd name="connsiteX20" fmla="*/ 97688 w 2483445"/>
                <a:gd name="connsiteY20" fmla="*/ 876300 h 2275309"/>
                <a:gd name="connsiteX21" fmla="*/ 290569 w 2483445"/>
                <a:gd name="connsiteY21" fmla="*/ 990601 h 2275309"/>
                <a:gd name="connsiteX22" fmla="*/ 464400 w 2483445"/>
                <a:gd name="connsiteY22" fmla="*/ 1007270 h 2275309"/>
                <a:gd name="connsiteX23" fmla="*/ 750150 w 2483445"/>
                <a:gd name="connsiteY23" fmla="*/ 1038226 h 2275309"/>
                <a:gd name="connsiteX24" fmla="*/ 902550 w 2483445"/>
                <a:gd name="connsiteY24" fmla="*/ 1212057 h 2275309"/>
                <a:gd name="connsiteX25" fmla="*/ 1054949 w 2483445"/>
                <a:gd name="connsiteY25" fmla="*/ 1233489 h 2275309"/>
                <a:gd name="connsiteX26" fmla="*/ 1333557 w 2483445"/>
                <a:gd name="connsiteY26" fmla="*/ 1407320 h 2275309"/>
                <a:gd name="connsiteX27" fmla="*/ 1450237 w 2483445"/>
                <a:gd name="connsiteY27" fmla="*/ 1735932 h 2275309"/>
                <a:gd name="connsiteX28" fmla="*/ 1840763 w 2483445"/>
                <a:gd name="connsiteY28" fmla="*/ 2274095 h 2275309"/>
                <a:gd name="connsiteX29" fmla="*/ 1304982 w 2483445"/>
                <a:gd name="connsiteY29" fmla="*/ 1440657 h 2275309"/>
                <a:gd name="connsiteX30" fmla="*/ 697763 w 2483445"/>
                <a:gd name="connsiteY30" fmla="*/ 1321594 h 2275309"/>
                <a:gd name="connsiteX0" fmla="*/ 2405118 w 2483445"/>
                <a:gd name="connsiteY0" fmla="*/ 1674017 h 2276884"/>
                <a:gd name="connsiteX1" fmla="*/ 2424168 w 2483445"/>
                <a:gd name="connsiteY1" fmla="*/ 1454942 h 2276884"/>
                <a:gd name="connsiteX2" fmla="*/ 2481318 w 2483445"/>
                <a:gd name="connsiteY2" fmla="*/ 1185860 h 2276884"/>
                <a:gd name="connsiteX3" fmla="*/ 2459886 w 2483445"/>
                <a:gd name="connsiteY3" fmla="*/ 1069179 h 2276884"/>
                <a:gd name="connsiteX4" fmla="*/ 2386068 w 2483445"/>
                <a:gd name="connsiteY4" fmla="*/ 781049 h 2276884"/>
                <a:gd name="connsiteX5" fmla="*/ 2276531 w 2483445"/>
                <a:gd name="connsiteY5" fmla="*/ 607216 h 2276884"/>
                <a:gd name="connsiteX6" fmla="*/ 2093174 w 2483445"/>
                <a:gd name="connsiteY6" fmla="*/ 447674 h 2276884"/>
                <a:gd name="connsiteX7" fmla="*/ 1950299 w 2483445"/>
                <a:gd name="connsiteY7" fmla="*/ 178592 h 2276884"/>
                <a:gd name="connsiteX8" fmla="*/ 1797900 w 2483445"/>
                <a:gd name="connsiteY8" fmla="*/ 52387 h 2276884"/>
                <a:gd name="connsiteX9" fmla="*/ 1631212 w 2483445"/>
                <a:gd name="connsiteY9" fmla="*/ 19051 h 2276884"/>
                <a:gd name="connsiteX10" fmla="*/ 1233543 w 2483445"/>
                <a:gd name="connsiteY10" fmla="*/ 0 h 2276884"/>
                <a:gd name="connsiteX11" fmla="*/ 978749 w 2483445"/>
                <a:gd name="connsiteY11" fmla="*/ 9526 h 2276884"/>
                <a:gd name="connsiteX12" fmla="*/ 516788 w 2483445"/>
                <a:gd name="connsiteY12" fmla="*/ 38101 h 2276884"/>
                <a:gd name="connsiteX13" fmla="*/ 250089 w 2483445"/>
                <a:gd name="connsiteY13" fmla="*/ 38101 h 2276884"/>
                <a:gd name="connsiteX14" fmla="*/ 47682 w 2483445"/>
                <a:gd name="connsiteY14" fmla="*/ 28575 h 2276884"/>
                <a:gd name="connsiteX15" fmla="*/ 126264 w 2483445"/>
                <a:gd name="connsiteY15" fmla="*/ 271464 h 2276884"/>
                <a:gd name="connsiteX16" fmla="*/ 66733 w 2483445"/>
                <a:gd name="connsiteY16" fmla="*/ 402432 h 2276884"/>
                <a:gd name="connsiteX17" fmla="*/ 56 w 2483445"/>
                <a:gd name="connsiteY17" fmla="*/ 533401 h 2276884"/>
                <a:gd name="connsiteX18" fmla="*/ 26252 w 2483445"/>
                <a:gd name="connsiteY18" fmla="*/ 628651 h 2276884"/>
                <a:gd name="connsiteX19" fmla="*/ 4819 w 2483445"/>
                <a:gd name="connsiteY19" fmla="*/ 769145 h 2276884"/>
                <a:gd name="connsiteX20" fmla="*/ 97688 w 2483445"/>
                <a:gd name="connsiteY20" fmla="*/ 876300 h 2276884"/>
                <a:gd name="connsiteX21" fmla="*/ 290569 w 2483445"/>
                <a:gd name="connsiteY21" fmla="*/ 990601 h 2276884"/>
                <a:gd name="connsiteX22" fmla="*/ 464400 w 2483445"/>
                <a:gd name="connsiteY22" fmla="*/ 1007270 h 2276884"/>
                <a:gd name="connsiteX23" fmla="*/ 750150 w 2483445"/>
                <a:gd name="connsiteY23" fmla="*/ 1038226 h 2276884"/>
                <a:gd name="connsiteX24" fmla="*/ 902550 w 2483445"/>
                <a:gd name="connsiteY24" fmla="*/ 1212057 h 2276884"/>
                <a:gd name="connsiteX25" fmla="*/ 1054949 w 2483445"/>
                <a:gd name="connsiteY25" fmla="*/ 1233489 h 2276884"/>
                <a:gd name="connsiteX26" fmla="*/ 1333557 w 2483445"/>
                <a:gd name="connsiteY26" fmla="*/ 1407320 h 2276884"/>
                <a:gd name="connsiteX27" fmla="*/ 1450237 w 2483445"/>
                <a:gd name="connsiteY27" fmla="*/ 1735932 h 2276884"/>
                <a:gd name="connsiteX28" fmla="*/ 1840763 w 2483445"/>
                <a:gd name="connsiteY28" fmla="*/ 2274095 h 2276884"/>
                <a:gd name="connsiteX29" fmla="*/ 2247957 w 2483445"/>
                <a:gd name="connsiteY29" fmla="*/ 1957389 h 2276884"/>
                <a:gd name="connsiteX30" fmla="*/ 697763 w 2483445"/>
                <a:gd name="connsiteY30" fmla="*/ 1321594 h 2276884"/>
                <a:gd name="connsiteX0" fmla="*/ 2405118 w 2483445"/>
                <a:gd name="connsiteY0" fmla="*/ 1674017 h 2278987"/>
                <a:gd name="connsiteX1" fmla="*/ 2424168 w 2483445"/>
                <a:gd name="connsiteY1" fmla="*/ 1454942 h 2278987"/>
                <a:gd name="connsiteX2" fmla="*/ 2481318 w 2483445"/>
                <a:gd name="connsiteY2" fmla="*/ 1185860 h 2278987"/>
                <a:gd name="connsiteX3" fmla="*/ 2459886 w 2483445"/>
                <a:gd name="connsiteY3" fmla="*/ 1069179 h 2278987"/>
                <a:gd name="connsiteX4" fmla="*/ 2386068 w 2483445"/>
                <a:gd name="connsiteY4" fmla="*/ 781049 h 2278987"/>
                <a:gd name="connsiteX5" fmla="*/ 2276531 w 2483445"/>
                <a:gd name="connsiteY5" fmla="*/ 607216 h 2278987"/>
                <a:gd name="connsiteX6" fmla="*/ 2093174 w 2483445"/>
                <a:gd name="connsiteY6" fmla="*/ 447674 h 2278987"/>
                <a:gd name="connsiteX7" fmla="*/ 1950299 w 2483445"/>
                <a:gd name="connsiteY7" fmla="*/ 178592 h 2278987"/>
                <a:gd name="connsiteX8" fmla="*/ 1797900 w 2483445"/>
                <a:gd name="connsiteY8" fmla="*/ 52387 h 2278987"/>
                <a:gd name="connsiteX9" fmla="*/ 1631212 w 2483445"/>
                <a:gd name="connsiteY9" fmla="*/ 19051 h 2278987"/>
                <a:gd name="connsiteX10" fmla="*/ 1233543 w 2483445"/>
                <a:gd name="connsiteY10" fmla="*/ 0 h 2278987"/>
                <a:gd name="connsiteX11" fmla="*/ 978749 w 2483445"/>
                <a:gd name="connsiteY11" fmla="*/ 9526 h 2278987"/>
                <a:gd name="connsiteX12" fmla="*/ 516788 w 2483445"/>
                <a:gd name="connsiteY12" fmla="*/ 38101 h 2278987"/>
                <a:gd name="connsiteX13" fmla="*/ 250089 w 2483445"/>
                <a:gd name="connsiteY13" fmla="*/ 38101 h 2278987"/>
                <a:gd name="connsiteX14" fmla="*/ 47682 w 2483445"/>
                <a:gd name="connsiteY14" fmla="*/ 28575 h 2278987"/>
                <a:gd name="connsiteX15" fmla="*/ 126264 w 2483445"/>
                <a:gd name="connsiteY15" fmla="*/ 271464 h 2278987"/>
                <a:gd name="connsiteX16" fmla="*/ 66733 w 2483445"/>
                <a:gd name="connsiteY16" fmla="*/ 402432 h 2278987"/>
                <a:gd name="connsiteX17" fmla="*/ 56 w 2483445"/>
                <a:gd name="connsiteY17" fmla="*/ 533401 h 2278987"/>
                <a:gd name="connsiteX18" fmla="*/ 26252 w 2483445"/>
                <a:gd name="connsiteY18" fmla="*/ 628651 h 2278987"/>
                <a:gd name="connsiteX19" fmla="*/ 4819 w 2483445"/>
                <a:gd name="connsiteY19" fmla="*/ 769145 h 2278987"/>
                <a:gd name="connsiteX20" fmla="*/ 97688 w 2483445"/>
                <a:gd name="connsiteY20" fmla="*/ 876300 h 2278987"/>
                <a:gd name="connsiteX21" fmla="*/ 290569 w 2483445"/>
                <a:gd name="connsiteY21" fmla="*/ 990601 h 2278987"/>
                <a:gd name="connsiteX22" fmla="*/ 464400 w 2483445"/>
                <a:gd name="connsiteY22" fmla="*/ 1007270 h 2278987"/>
                <a:gd name="connsiteX23" fmla="*/ 750150 w 2483445"/>
                <a:gd name="connsiteY23" fmla="*/ 1038226 h 2278987"/>
                <a:gd name="connsiteX24" fmla="*/ 902550 w 2483445"/>
                <a:gd name="connsiteY24" fmla="*/ 1212057 h 2278987"/>
                <a:gd name="connsiteX25" fmla="*/ 1054949 w 2483445"/>
                <a:gd name="connsiteY25" fmla="*/ 1233489 h 2278987"/>
                <a:gd name="connsiteX26" fmla="*/ 1333557 w 2483445"/>
                <a:gd name="connsiteY26" fmla="*/ 1407320 h 2278987"/>
                <a:gd name="connsiteX27" fmla="*/ 1450237 w 2483445"/>
                <a:gd name="connsiteY27" fmla="*/ 1735932 h 2278987"/>
                <a:gd name="connsiteX28" fmla="*/ 1840763 w 2483445"/>
                <a:gd name="connsiteY28" fmla="*/ 2274095 h 2278987"/>
                <a:gd name="connsiteX29" fmla="*/ 2247957 w 2483445"/>
                <a:gd name="connsiteY29" fmla="*/ 1957389 h 2278987"/>
                <a:gd name="connsiteX30" fmla="*/ 2150325 w 2483445"/>
                <a:gd name="connsiteY30" fmla="*/ 1707356 h 2278987"/>
                <a:gd name="connsiteX31" fmla="*/ 697763 w 2483445"/>
                <a:gd name="connsiteY31" fmla="*/ 1321594 h 2278987"/>
                <a:gd name="connsiteX0" fmla="*/ 2405118 w 2483445"/>
                <a:gd name="connsiteY0" fmla="*/ 1674017 h 2278987"/>
                <a:gd name="connsiteX1" fmla="*/ 2424168 w 2483445"/>
                <a:gd name="connsiteY1" fmla="*/ 1454942 h 2278987"/>
                <a:gd name="connsiteX2" fmla="*/ 2481318 w 2483445"/>
                <a:gd name="connsiteY2" fmla="*/ 1185860 h 2278987"/>
                <a:gd name="connsiteX3" fmla="*/ 2459886 w 2483445"/>
                <a:gd name="connsiteY3" fmla="*/ 1069179 h 2278987"/>
                <a:gd name="connsiteX4" fmla="*/ 2386068 w 2483445"/>
                <a:gd name="connsiteY4" fmla="*/ 781049 h 2278987"/>
                <a:gd name="connsiteX5" fmla="*/ 2276531 w 2483445"/>
                <a:gd name="connsiteY5" fmla="*/ 607216 h 2278987"/>
                <a:gd name="connsiteX6" fmla="*/ 2093174 w 2483445"/>
                <a:gd name="connsiteY6" fmla="*/ 447674 h 2278987"/>
                <a:gd name="connsiteX7" fmla="*/ 1950299 w 2483445"/>
                <a:gd name="connsiteY7" fmla="*/ 178592 h 2278987"/>
                <a:gd name="connsiteX8" fmla="*/ 1797900 w 2483445"/>
                <a:gd name="connsiteY8" fmla="*/ 52387 h 2278987"/>
                <a:gd name="connsiteX9" fmla="*/ 1631212 w 2483445"/>
                <a:gd name="connsiteY9" fmla="*/ 19051 h 2278987"/>
                <a:gd name="connsiteX10" fmla="*/ 1233543 w 2483445"/>
                <a:gd name="connsiteY10" fmla="*/ 0 h 2278987"/>
                <a:gd name="connsiteX11" fmla="*/ 978749 w 2483445"/>
                <a:gd name="connsiteY11" fmla="*/ 9526 h 2278987"/>
                <a:gd name="connsiteX12" fmla="*/ 516788 w 2483445"/>
                <a:gd name="connsiteY12" fmla="*/ 38101 h 2278987"/>
                <a:gd name="connsiteX13" fmla="*/ 250089 w 2483445"/>
                <a:gd name="connsiteY13" fmla="*/ 38101 h 2278987"/>
                <a:gd name="connsiteX14" fmla="*/ 47682 w 2483445"/>
                <a:gd name="connsiteY14" fmla="*/ 28575 h 2278987"/>
                <a:gd name="connsiteX15" fmla="*/ 126264 w 2483445"/>
                <a:gd name="connsiteY15" fmla="*/ 271464 h 2278987"/>
                <a:gd name="connsiteX16" fmla="*/ 66733 w 2483445"/>
                <a:gd name="connsiteY16" fmla="*/ 402432 h 2278987"/>
                <a:gd name="connsiteX17" fmla="*/ 56 w 2483445"/>
                <a:gd name="connsiteY17" fmla="*/ 533401 h 2278987"/>
                <a:gd name="connsiteX18" fmla="*/ 26252 w 2483445"/>
                <a:gd name="connsiteY18" fmla="*/ 628651 h 2278987"/>
                <a:gd name="connsiteX19" fmla="*/ 4819 w 2483445"/>
                <a:gd name="connsiteY19" fmla="*/ 769145 h 2278987"/>
                <a:gd name="connsiteX20" fmla="*/ 97688 w 2483445"/>
                <a:gd name="connsiteY20" fmla="*/ 876300 h 2278987"/>
                <a:gd name="connsiteX21" fmla="*/ 290569 w 2483445"/>
                <a:gd name="connsiteY21" fmla="*/ 990601 h 2278987"/>
                <a:gd name="connsiteX22" fmla="*/ 464400 w 2483445"/>
                <a:gd name="connsiteY22" fmla="*/ 1007270 h 2278987"/>
                <a:gd name="connsiteX23" fmla="*/ 750150 w 2483445"/>
                <a:gd name="connsiteY23" fmla="*/ 1038226 h 2278987"/>
                <a:gd name="connsiteX24" fmla="*/ 902550 w 2483445"/>
                <a:gd name="connsiteY24" fmla="*/ 1212057 h 2278987"/>
                <a:gd name="connsiteX25" fmla="*/ 1054949 w 2483445"/>
                <a:gd name="connsiteY25" fmla="*/ 1233489 h 2278987"/>
                <a:gd name="connsiteX26" fmla="*/ 1333557 w 2483445"/>
                <a:gd name="connsiteY26" fmla="*/ 1407320 h 2278987"/>
                <a:gd name="connsiteX27" fmla="*/ 1450237 w 2483445"/>
                <a:gd name="connsiteY27" fmla="*/ 1735932 h 2278987"/>
                <a:gd name="connsiteX28" fmla="*/ 1840763 w 2483445"/>
                <a:gd name="connsiteY28" fmla="*/ 2274095 h 2278987"/>
                <a:gd name="connsiteX29" fmla="*/ 2247957 w 2483445"/>
                <a:gd name="connsiteY29" fmla="*/ 1957389 h 2278987"/>
                <a:gd name="connsiteX30" fmla="*/ 2150325 w 2483445"/>
                <a:gd name="connsiteY30" fmla="*/ 1707356 h 2278987"/>
                <a:gd name="connsiteX31" fmla="*/ 2312251 w 2483445"/>
                <a:gd name="connsiteY31" fmla="*/ 1485900 h 2278987"/>
                <a:gd name="connsiteX0" fmla="*/ 2405118 w 2483445"/>
                <a:gd name="connsiteY0" fmla="*/ 1674017 h 2278987"/>
                <a:gd name="connsiteX1" fmla="*/ 2424168 w 2483445"/>
                <a:gd name="connsiteY1" fmla="*/ 1454942 h 2278987"/>
                <a:gd name="connsiteX2" fmla="*/ 2481318 w 2483445"/>
                <a:gd name="connsiteY2" fmla="*/ 1185860 h 2278987"/>
                <a:gd name="connsiteX3" fmla="*/ 2459886 w 2483445"/>
                <a:gd name="connsiteY3" fmla="*/ 1069179 h 2278987"/>
                <a:gd name="connsiteX4" fmla="*/ 2386068 w 2483445"/>
                <a:gd name="connsiteY4" fmla="*/ 781049 h 2278987"/>
                <a:gd name="connsiteX5" fmla="*/ 2276531 w 2483445"/>
                <a:gd name="connsiteY5" fmla="*/ 607216 h 2278987"/>
                <a:gd name="connsiteX6" fmla="*/ 2093174 w 2483445"/>
                <a:gd name="connsiteY6" fmla="*/ 447674 h 2278987"/>
                <a:gd name="connsiteX7" fmla="*/ 1950299 w 2483445"/>
                <a:gd name="connsiteY7" fmla="*/ 178592 h 2278987"/>
                <a:gd name="connsiteX8" fmla="*/ 1797900 w 2483445"/>
                <a:gd name="connsiteY8" fmla="*/ 52387 h 2278987"/>
                <a:gd name="connsiteX9" fmla="*/ 1631212 w 2483445"/>
                <a:gd name="connsiteY9" fmla="*/ 19051 h 2278987"/>
                <a:gd name="connsiteX10" fmla="*/ 1233543 w 2483445"/>
                <a:gd name="connsiteY10" fmla="*/ 0 h 2278987"/>
                <a:gd name="connsiteX11" fmla="*/ 978749 w 2483445"/>
                <a:gd name="connsiteY11" fmla="*/ 9526 h 2278987"/>
                <a:gd name="connsiteX12" fmla="*/ 516788 w 2483445"/>
                <a:gd name="connsiteY12" fmla="*/ 38101 h 2278987"/>
                <a:gd name="connsiteX13" fmla="*/ 250089 w 2483445"/>
                <a:gd name="connsiteY13" fmla="*/ 38101 h 2278987"/>
                <a:gd name="connsiteX14" fmla="*/ 47682 w 2483445"/>
                <a:gd name="connsiteY14" fmla="*/ 28575 h 2278987"/>
                <a:gd name="connsiteX15" fmla="*/ 126264 w 2483445"/>
                <a:gd name="connsiteY15" fmla="*/ 271464 h 2278987"/>
                <a:gd name="connsiteX16" fmla="*/ 66733 w 2483445"/>
                <a:gd name="connsiteY16" fmla="*/ 402432 h 2278987"/>
                <a:gd name="connsiteX17" fmla="*/ 56 w 2483445"/>
                <a:gd name="connsiteY17" fmla="*/ 533401 h 2278987"/>
                <a:gd name="connsiteX18" fmla="*/ 26252 w 2483445"/>
                <a:gd name="connsiteY18" fmla="*/ 628651 h 2278987"/>
                <a:gd name="connsiteX19" fmla="*/ 4819 w 2483445"/>
                <a:gd name="connsiteY19" fmla="*/ 769145 h 2278987"/>
                <a:gd name="connsiteX20" fmla="*/ 97688 w 2483445"/>
                <a:gd name="connsiteY20" fmla="*/ 876300 h 2278987"/>
                <a:gd name="connsiteX21" fmla="*/ 290569 w 2483445"/>
                <a:gd name="connsiteY21" fmla="*/ 990601 h 2278987"/>
                <a:gd name="connsiteX22" fmla="*/ 464400 w 2483445"/>
                <a:gd name="connsiteY22" fmla="*/ 1007270 h 2278987"/>
                <a:gd name="connsiteX23" fmla="*/ 750150 w 2483445"/>
                <a:gd name="connsiteY23" fmla="*/ 1038226 h 2278987"/>
                <a:gd name="connsiteX24" fmla="*/ 902550 w 2483445"/>
                <a:gd name="connsiteY24" fmla="*/ 1212057 h 2278987"/>
                <a:gd name="connsiteX25" fmla="*/ 1054949 w 2483445"/>
                <a:gd name="connsiteY25" fmla="*/ 1233489 h 2278987"/>
                <a:gd name="connsiteX26" fmla="*/ 1333557 w 2483445"/>
                <a:gd name="connsiteY26" fmla="*/ 1407320 h 2278987"/>
                <a:gd name="connsiteX27" fmla="*/ 1450237 w 2483445"/>
                <a:gd name="connsiteY27" fmla="*/ 1735932 h 2278987"/>
                <a:gd name="connsiteX28" fmla="*/ 1840763 w 2483445"/>
                <a:gd name="connsiteY28" fmla="*/ 2274095 h 2278987"/>
                <a:gd name="connsiteX29" fmla="*/ 2247957 w 2483445"/>
                <a:gd name="connsiteY29" fmla="*/ 1957389 h 2278987"/>
                <a:gd name="connsiteX30" fmla="*/ 2150325 w 2483445"/>
                <a:gd name="connsiteY30" fmla="*/ 1707356 h 2278987"/>
                <a:gd name="connsiteX0" fmla="*/ 2405118 w 2483445"/>
                <a:gd name="connsiteY0" fmla="*/ 1674017 h 2278987"/>
                <a:gd name="connsiteX1" fmla="*/ 2424168 w 2483445"/>
                <a:gd name="connsiteY1" fmla="*/ 1454942 h 2278987"/>
                <a:gd name="connsiteX2" fmla="*/ 2481318 w 2483445"/>
                <a:gd name="connsiteY2" fmla="*/ 1185860 h 2278987"/>
                <a:gd name="connsiteX3" fmla="*/ 2459886 w 2483445"/>
                <a:gd name="connsiteY3" fmla="*/ 1069179 h 2278987"/>
                <a:gd name="connsiteX4" fmla="*/ 2386068 w 2483445"/>
                <a:gd name="connsiteY4" fmla="*/ 781049 h 2278987"/>
                <a:gd name="connsiteX5" fmla="*/ 2276531 w 2483445"/>
                <a:gd name="connsiteY5" fmla="*/ 607216 h 2278987"/>
                <a:gd name="connsiteX6" fmla="*/ 2093174 w 2483445"/>
                <a:gd name="connsiteY6" fmla="*/ 447674 h 2278987"/>
                <a:gd name="connsiteX7" fmla="*/ 1950299 w 2483445"/>
                <a:gd name="connsiteY7" fmla="*/ 178592 h 2278987"/>
                <a:gd name="connsiteX8" fmla="*/ 1797900 w 2483445"/>
                <a:gd name="connsiteY8" fmla="*/ 52387 h 2278987"/>
                <a:gd name="connsiteX9" fmla="*/ 1631212 w 2483445"/>
                <a:gd name="connsiteY9" fmla="*/ 19051 h 2278987"/>
                <a:gd name="connsiteX10" fmla="*/ 1233543 w 2483445"/>
                <a:gd name="connsiteY10" fmla="*/ 0 h 2278987"/>
                <a:gd name="connsiteX11" fmla="*/ 978749 w 2483445"/>
                <a:gd name="connsiteY11" fmla="*/ 9526 h 2278987"/>
                <a:gd name="connsiteX12" fmla="*/ 516788 w 2483445"/>
                <a:gd name="connsiteY12" fmla="*/ 38101 h 2278987"/>
                <a:gd name="connsiteX13" fmla="*/ 250089 w 2483445"/>
                <a:gd name="connsiteY13" fmla="*/ 38101 h 2278987"/>
                <a:gd name="connsiteX14" fmla="*/ 47682 w 2483445"/>
                <a:gd name="connsiteY14" fmla="*/ 28575 h 2278987"/>
                <a:gd name="connsiteX15" fmla="*/ 126264 w 2483445"/>
                <a:gd name="connsiteY15" fmla="*/ 271464 h 2278987"/>
                <a:gd name="connsiteX16" fmla="*/ 66733 w 2483445"/>
                <a:gd name="connsiteY16" fmla="*/ 402432 h 2278987"/>
                <a:gd name="connsiteX17" fmla="*/ 56 w 2483445"/>
                <a:gd name="connsiteY17" fmla="*/ 533401 h 2278987"/>
                <a:gd name="connsiteX18" fmla="*/ 26252 w 2483445"/>
                <a:gd name="connsiteY18" fmla="*/ 628651 h 2278987"/>
                <a:gd name="connsiteX19" fmla="*/ 4819 w 2483445"/>
                <a:gd name="connsiteY19" fmla="*/ 769145 h 2278987"/>
                <a:gd name="connsiteX20" fmla="*/ 97688 w 2483445"/>
                <a:gd name="connsiteY20" fmla="*/ 876300 h 2278987"/>
                <a:gd name="connsiteX21" fmla="*/ 290569 w 2483445"/>
                <a:gd name="connsiteY21" fmla="*/ 990601 h 2278987"/>
                <a:gd name="connsiteX22" fmla="*/ 464400 w 2483445"/>
                <a:gd name="connsiteY22" fmla="*/ 1007270 h 2278987"/>
                <a:gd name="connsiteX23" fmla="*/ 750150 w 2483445"/>
                <a:gd name="connsiteY23" fmla="*/ 1038226 h 2278987"/>
                <a:gd name="connsiteX24" fmla="*/ 902550 w 2483445"/>
                <a:gd name="connsiteY24" fmla="*/ 1212057 h 2278987"/>
                <a:gd name="connsiteX25" fmla="*/ 1054949 w 2483445"/>
                <a:gd name="connsiteY25" fmla="*/ 1233489 h 2278987"/>
                <a:gd name="connsiteX26" fmla="*/ 1333557 w 2483445"/>
                <a:gd name="connsiteY26" fmla="*/ 1407320 h 2278987"/>
                <a:gd name="connsiteX27" fmla="*/ 1450237 w 2483445"/>
                <a:gd name="connsiteY27" fmla="*/ 1735932 h 2278987"/>
                <a:gd name="connsiteX28" fmla="*/ 1840763 w 2483445"/>
                <a:gd name="connsiteY28" fmla="*/ 2274095 h 2278987"/>
                <a:gd name="connsiteX29" fmla="*/ 2247957 w 2483445"/>
                <a:gd name="connsiteY29" fmla="*/ 1957389 h 2278987"/>
                <a:gd name="connsiteX30" fmla="*/ 2405118 w 2483445"/>
                <a:gd name="connsiteY30" fmla="*/ 1681163 h 2278987"/>
                <a:gd name="connsiteX0" fmla="*/ 2405118 w 2483445"/>
                <a:gd name="connsiteY0" fmla="*/ 1674017 h 2278987"/>
                <a:gd name="connsiteX1" fmla="*/ 2424168 w 2483445"/>
                <a:gd name="connsiteY1" fmla="*/ 1454942 h 2278987"/>
                <a:gd name="connsiteX2" fmla="*/ 2481318 w 2483445"/>
                <a:gd name="connsiteY2" fmla="*/ 1185860 h 2278987"/>
                <a:gd name="connsiteX3" fmla="*/ 2459886 w 2483445"/>
                <a:gd name="connsiteY3" fmla="*/ 1069179 h 2278987"/>
                <a:gd name="connsiteX4" fmla="*/ 2386068 w 2483445"/>
                <a:gd name="connsiteY4" fmla="*/ 781049 h 2278987"/>
                <a:gd name="connsiteX5" fmla="*/ 2276531 w 2483445"/>
                <a:gd name="connsiteY5" fmla="*/ 607216 h 2278987"/>
                <a:gd name="connsiteX6" fmla="*/ 2093174 w 2483445"/>
                <a:gd name="connsiteY6" fmla="*/ 447674 h 2278987"/>
                <a:gd name="connsiteX7" fmla="*/ 1950299 w 2483445"/>
                <a:gd name="connsiteY7" fmla="*/ 178592 h 2278987"/>
                <a:gd name="connsiteX8" fmla="*/ 1797900 w 2483445"/>
                <a:gd name="connsiteY8" fmla="*/ 52387 h 2278987"/>
                <a:gd name="connsiteX9" fmla="*/ 1631212 w 2483445"/>
                <a:gd name="connsiteY9" fmla="*/ 19051 h 2278987"/>
                <a:gd name="connsiteX10" fmla="*/ 1233543 w 2483445"/>
                <a:gd name="connsiteY10" fmla="*/ 0 h 2278987"/>
                <a:gd name="connsiteX11" fmla="*/ 978749 w 2483445"/>
                <a:gd name="connsiteY11" fmla="*/ 9526 h 2278987"/>
                <a:gd name="connsiteX12" fmla="*/ 516788 w 2483445"/>
                <a:gd name="connsiteY12" fmla="*/ 38101 h 2278987"/>
                <a:gd name="connsiteX13" fmla="*/ 250089 w 2483445"/>
                <a:gd name="connsiteY13" fmla="*/ 38101 h 2278987"/>
                <a:gd name="connsiteX14" fmla="*/ 47682 w 2483445"/>
                <a:gd name="connsiteY14" fmla="*/ 28575 h 2278987"/>
                <a:gd name="connsiteX15" fmla="*/ 126264 w 2483445"/>
                <a:gd name="connsiteY15" fmla="*/ 271464 h 2278987"/>
                <a:gd name="connsiteX16" fmla="*/ 66733 w 2483445"/>
                <a:gd name="connsiteY16" fmla="*/ 402432 h 2278987"/>
                <a:gd name="connsiteX17" fmla="*/ 56 w 2483445"/>
                <a:gd name="connsiteY17" fmla="*/ 533401 h 2278987"/>
                <a:gd name="connsiteX18" fmla="*/ 26252 w 2483445"/>
                <a:gd name="connsiteY18" fmla="*/ 628651 h 2278987"/>
                <a:gd name="connsiteX19" fmla="*/ 4819 w 2483445"/>
                <a:gd name="connsiteY19" fmla="*/ 769145 h 2278987"/>
                <a:gd name="connsiteX20" fmla="*/ 97688 w 2483445"/>
                <a:gd name="connsiteY20" fmla="*/ 876300 h 2278987"/>
                <a:gd name="connsiteX21" fmla="*/ 290569 w 2483445"/>
                <a:gd name="connsiteY21" fmla="*/ 990601 h 2278987"/>
                <a:gd name="connsiteX22" fmla="*/ 464400 w 2483445"/>
                <a:gd name="connsiteY22" fmla="*/ 1007270 h 2278987"/>
                <a:gd name="connsiteX23" fmla="*/ 750150 w 2483445"/>
                <a:gd name="connsiteY23" fmla="*/ 1038226 h 2278987"/>
                <a:gd name="connsiteX24" fmla="*/ 902550 w 2483445"/>
                <a:gd name="connsiteY24" fmla="*/ 1212057 h 2278987"/>
                <a:gd name="connsiteX25" fmla="*/ 1054949 w 2483445"/>
                <a:gd name="connsiteY25" fmla="*/ 1233489 h 2278987"/>
                <a:gd name="connsiteX26" fmla="*/ 1333557 w 2483445"/>
                <a:gd name="connsiteY26" fmla="*/ 1407320 h 2278987"/>
                <a:gd name="connsiteX27" fmla="*/ 1450237 w 2483445"/>
                <a:gd name="connsiteY27" fmla="*/ 1735932 h 2278987"/>
                <a:gd name="connsiteX28" fmla="*/ 1840763 w 2483445"/>
                <a:gd name="connsiteY28" fmla="*/ 2274095 h 2278987"/>
                <a:gd name="connsiteX29" fmla="*/ 2247957 w 2483445"/>
                <a:gd name="connsiteY29" fmla="*/ 1957389 h 2278987"/>
                <a:gd name="connsiteX30" fmla="*/ 2405118 w 2483445"/>
                <a:gd name="connsiteY30" fmla="*/ 1681163 h 2278987"/>
                <a:gd name="connsiteX0" fmla="*/ 2405118 w 2483445"/>
                <a:gd name="connsiteY0" fmla="*/ 1674017 h 2278987"/>
                <a:gd name="connsiteX1" fmla="*/ 2424168 w 2483445"/>
                <a:gd name="connsiteY1" fmla="*/ 1454942 h 2278987"/>
                <a:gd name="connsiteX2" fmla="*/ 2481318 w 2483445"/>
                <a:gd name="connsiteY2" fmla="*/ 1185860 h 2278987"/>
                <a:gd name="connsiteX3" fmla="*/ 2459886 w 2483445"/>
                <a:gd name="connsiteY3" fmla="*/ 1069179 h 2278987"/>
                <a:gd name="connsiteX4" fmla="*/ 2386068 w 2483445"/>
                <a:gd name="connsiteY4" fmla="*/ 781049 h 2278987"/>
                <a:gd name="connsiteX5" fmla="*/ 2276531 w 2483445"/>
                <a:gd name="connsiteY5" fmla="*/ 607216 h 2278987"/>
                <a:gd name="connsiteX6" fmla="*/ 2093174 w 2483445"/>
                <a:gd name="connsiteY6" fmla="*/ 447674 h 2278987"/>
                <a:gd name="connsiteX7" fmla="*/ 1950299 w 2483445"/>
                <a:gd name="connsiteY7" fmla="*/ 178592 h 2278987"/>
                <a:gd name="connsiteX8" fmla="*/ 1797900 w 2483445"/>
                <a:gd name="connsiteY8" fmla="*/ 52387 h 2278987"/>
                <a:gd name="connsiteX9" fmla="*/ 1631212 w 2483445"/>
                <a:gd name="connsiteY9" fmla="*/ 19051 h 2278987"/>
                <a:gd name="connsiteX10" fmla="*/ 1233543 w 2483445"/>
                <a:gd name="connsiteY10" fmla="*/ 0 h 2278987"/>
                <a:gd name="connsiteX11" fmla="*/ 978749 w 2483445"/>
                <a:gd name="connsiteY11" fmla="*/ 9526 h 2278987"/>
                <a:gd name="connsiteX12" fmla="*/ 516788 w 2483445"/>
                <a:gd name="connsiteY12" fmla="*/ 38101 h 2278987"/>
                <a:gd name="connsiteX13" fmla="*/ 250089 w 2483445"/>
                <a:gd name="connsiteY13" fmla="*/ 38101 h 2278987"/>
                <a:gd name="connsiteX14" fmla="*/ 47682 w 2483445"/>
                <a:gd name="connsiteY14" fmla="*/ 28575 h 2278987"/>
                <a:gd name="connsiteX15" fmla="*/ 126264 w 2483445"/>
                <a:gd name="connsiteY15" fmla="*/ 271464 h 2278987"/>
                <a:gd name="connsiteX16" fmla="*/ 66733 w 2483445"/>
                <a:gd name="connsiteY16" fmla="*/ 402432 h 2278987"/>
                <a:gd name="connsiteX17" fmla="*/ 56 w 2483445"/>
                <a:gd name="connsiteY17" fmla="*/ 533401 h 2278987"/>
                <a:gd name="connsiteX18" fmla="*/ 26252 w 2483445"/>
                <a:gd name="connsiteY18" fmla="*/ 628651 h 2278987"/>
                <a:gd name="connsiteX19" fmla="*/ 4819 w 2483445"/>
                <a:gd name="connsiteY19" fmla="*/ 769145 h 2278987"/>
                <a:gd name="connsiteX20" fmla="*/ 97688 w 2483445"/>
                <a:gd name="connsiteY20" fmla="*/ 876300 h 2278987"/>
                <a:gd name="connsiteX21" fmla="*/ 290569 w 2483445"/>
                <a:gd name="connsiteY21" fmla="*/ 990601 h 2278987"/>
                <a:gd name="connsiteX22" fmla="*/ 464400 w 2483445"/>
                <a:gd name="connsiteY22" fmla="*/ 1007270 h 2278987"/>
                <a:gd name="connsiteX23" fmla="*/ 750150 w 2483445"/>
                <a:gd name="connsiteY23" fmla="*/ 1038226 h 2278987"/>
                <a:gd name="connsiteX24" fmla="*/ 902550 w 2483445"/>
                <a:gd name="connsiteY24" fmla="*/ 1212057 h 2278987"/>
                <a:gd name="connsiteX25" fmla="*/ 1054949 w 2483445"/>
                <a:gd name="connsiteY25" fmla="*/ 1233489 h 2278987"/>
                <a:gd name="connsiteX26" fmla="*/ 1333557 w 2483445"/>
                <a:gd name="connsiteY26" fmla="*/ 1407320 h 2278987"/>
                <a:gd name="connsiteX27" fmla="*/ 1450237 w 2483445"/>
                <a:gd name="connsiteY27" fmla="*/ 1735932 h 2278987"/>
                <a:gd name="connsiteX28" fmla="*/ 1840763 w 2483445"/>
                <a:gd name="connsiteY28" fmla="*/ 2274095 h 2278987"/>
                <a:gd name="connsiteX29" fmla="*/ 2247957 w 2483445"/>
                <a:gd name="connsiteY29" fmla="*/ 1957389 h 2278987"/>
                <a:gd name="connsiteX30" fmla="*/ 2405118 w 2483445"/>
                <a:gd name="connsiteY30" fmla="*/ 1681163 h 2278987"/>
                <a:gd name="connsiteX0" fmla="*/ 2405118 w 2483445"/>
                <a:gd name="connsiteY0" fmla="*/ 1674017 h 2278136"/>
                <a:gd name="connsiteX1" fmla="*/ 2424168 w 2483445"/>
                <a:gd name="connsiteY1" fmla="*/ 1454942 h 2278136"/>
                <a:gd name="connsiteX2" fmla="*/ 2481318 w 2483445"/>
                <a:gd name="connsiteY2" fmla="*/ 1185860 h 2278136"/>
                <a:gd name="connsiteX3" fmla="*/ 2459886 w 2483445"/>
                <a:gd name="connsiteY3" fmla="*/ 1069179 h 2278136"/>
                <a:gd name="connsiteX4" fmla="*/ 2386068 w 2483445"/>
                <a:gd name="connsiteY4" fmla="*/ 781049 h 2278136"/>
                <a:gd name="connsiteX5" fmla="*/ 2276531 w 2483445"/>
                <a:gd name="connsiteY5" fmla="*/ 607216 h 2278136"/>
                <a:gd name="connsiteX6" fmla="*/ 2093174 w 2483445"/>
                <a:gd name="connsiteY6" fmla="*/ 447674 h 2278136"/>
                <a:gd name="connsiteX7" fmla="*/ 1950299 w 2483445"/>
                <a:gd name="connsiteY7" fmla="*/ 178592 h 2278136"/>
                <a:gd name="connsiteX8" fmla="*/ 1797900 w 2483445"/>
                <a:gd name="connsiteY8" fmla="*/ 52387 h 2278136"/>
                <a:gd name="connsiteX9" fmla="*/ 1631212 w 2483445"/>
                <a:gd name="connsiteY9" fmla="*/ 19051 h 2278136"/>
                <a:gd name="connsiteX10" fmla="*/ 1233543 w 2483445"/>
                <a:gd name="connsiteY10" fmla="*/ 0 h 2278136"/>
                <a:gd name="connsiteX11" fmla="*/ 978749 w 2483445"/>
                <a:gd name="connsiteY11" fmla="*/ 9526 h 2278136"/>
                <a:gd name="connsiteX12" fmla="*/ 516788 w 2483445"/>
                <a:gd name="connsiteY12" fmla="*/ 38101 h 2278136"/>
                <a:gd name="connsiteX13" fmla="*/ 250089 w 2483445"/>
                <a:gd name="connsiteY13" fmla="*/ 38101 h 2278136"/>
                <a:gd name="connsiteX14" fmla="*/ 47682 w 2483445"/>
                <a:gd name="connsiteY14" fmla="*/ 28575 h 2278136"/>
                <a:gd name="connsiteX15" fmla="*/ 126264 w 2483445"/>
                <a:gd name="connsiteY15" fmla="*/ 271464 h 2278136"/>
                <a:gd name="connsiteX16" fmla="*/ 66733 w 2483445"/>
                <a:gd name="connsiteY16" fmla="*/ 402432 h 2278136"/>
                <a:gd name="connsiteX17" fmla="*/ 56 w 2483445"/>
                <a:gd name="connsiteY17" fmla="*/ 533401 h 2278136"/>
                <a:gd name="connsiteX18" fmla="*/ 26252 w 2483445"/>
                <a:gd name="connsiteY18" fmla="*/ 628651 h 2278136"/>
                <a:gd name="connsiteX19" fmla="*/ 4819 w 2483445"/>
                <a:gd name="connsiteY19" fmla="*/ 769145 h 2278136"/>
                <a:gd name="connsiteX20" fmla="*/ 97688 w 2483445"/>
                <a:gd name="connsiteY20" fmla="*/ 876300 h 2278136"/>
                <a:gd name="connsiteX21" fmla="*/ 290569 w 2483445"/>
                <a:gd name="connsiteY21" fmla="*/ 990601 h 2278136"/>
                <a:gd name="connsiteX22" fmla="*/ 464400 w 2483445"/>
                <a:gd name="connsiteY22" fmla="*/ 1007270 h 2278136"/>
                <a:gd name="connsiteX23" fmla="*/ 750150 w 2483445"/>
                <a:gd name="connsiteY23" fmla="*/ 1038226 h 2278136"/>
                <a:gd name="connsiteX24" fmla="*/ 902550 w 2483445"/>
                <a:gd name="connsiteY24" fmla="*/ 1212057 h 2278136"/>
                <a:gd name="connsiteX25" fmla="*/ 1054949 w 2483445"/>
                <a:gd name="connsiteY25" fmla="*/ 1233489 h 2278136"/>
                <a:gd name="connsiteX26" fmla="*/ 1333557 w 2483445"/>
                <a:gd name="connsiteY26" fmla="*/ 1407320 h 2278136"/>
                <a:gd name="connsiteX27" fmla="*/ 1450237 w 2483445"/>
                <a:gd name="connsiteY27" fmla="*/ 1735932 h 2278136"/>
                <a:gd name="connsiteX28" fmla="*/ 1840763 w 2483445"/>
                <a:gd name="connsiteY28" fmla="*/ 2274095 h 2278136"/>
                <a:gd name="connsiteX29" fmla="*/ 2247957 w 2483445"/>
                <a:gd name="connsiteY29" fmla="*/ 1957389 h 2278136"/>
                <a:gd name="connsiteX30" fmla="*/ 2405118 w 2483445"/>
                <a:gd name="connsiteY30" fmla="*/ 1681163 h 2278136"/>
                <a:gd name="connsiteX0" fmla="*/ 2405118 w 2483445"/>
                <a:gd name="connsiteY0" fmla="*/ 1674017 h 2278136"/>
                <a:gd name="connsiteX1" fmla="*/ 2424168 w 2483445"/>
                <a:gd name="connsiteY1" fmla="*/ 1454942 h 2278136"/>
                <a:gd name="connsiteX2" fmla="*/ 2481318 w 2483445"/>
                <a:gd name="connsiteY2" fmla="*/ 1185860 h 2278136"/>
                <a:gd name="connsiteX3" fmla="*/ 2459886 w 2483445"/>
                <a:gd name="connsiteY3" fmla="*/ 1069179 h 2278136"/>
                <a:gd name="connsiteX4" fmla="*/ 2386068 w 2483445"/>
                <a:gd name="connsiteY4" fmla="*/ 781049 h 2278136"/>
                <a:gd name="connsiteX5" fmla="*/ 2276531 w 2483445"/>
                <a:gd name="connsiteY5" fmla="*/ 607216 h 2278136"/>
                <a:gd name="connsiteX6" fmla="*/ 2093174 w 2483445"/>
                <a:gd name="connsiteY6" fmla="*/ 447674 h 2278136"/>
                <a:gd name="connsiteX7" fmla="*/ 1950299 w 2483445"/>
                <a:gd name="connsiteY7" fmla="*/ 178592 h 2278136"/>
                <a:gd name="connsiteX8" fmla="*/ 1797900 w 2483445"/>
                <a:gd name="connsiteY8" fmla="*/ 52387 h 2278136"/>
                <a:gd name="connsiteX9" fmla="*/ 1631212 w 2483445"/>
                <a:gd name="connsiteY9" fmla="*/ 19051 h 2278136"/>
                <a:gd name="connsiteX10" fmla="*/ 1233543 w 2483445"/>
                <a:gd name="connsiteY10" fmla="*/ 0 h 2278136"/>
                <a:gd name="connsiteX11" fmla="*/ 978749 w 2483445"/>
                <a:gd name="connsiteY11" fmla="*/ 9526 h 2278136"/>
                <a:gd name="connsiteX12" fmla="*/ 516788 w 2483445"/>
                <a:gd name="connsiteY12" fmla="*/ 38101 h 2278136"/>
                <a:gd name="connsiteX13" fmla="*/ 250089 w 2483445"/>
                <a:gd name="connsiteY13" fmla="*/ 38101 h 2278136"/>
                <a:gd name="connsiteX14" fmla="*/ 47682 w 2483445"/>
                <a:gd name="connsiteY14" fmla="*/ 28575 h 2278136"/>
                <a:gd name="connsiteX15" fmla="*/ 126264 w 2483445"/>
                <a:gd name="connsiteY15" fmla="*/ 271464 h 2278136"/>
                <a:gd name="connsiteX16" fmla="*/ 66733 w 2483445"/>
                <a:gd name="connsiteY16" fmla="*/ 402432 h 2278136"/>
                <a:gd name="connsiteX17" fmla="*/ 56 w 2483445"/>
                <a:gd name="connsiteY17" fmla="*/ 533401 h 2278136"/>
                <a:gd name="connsiteX18" fmla="*/ 26252 w 2483445"/>
                <a:gd name="connsiteY18" fmla="*/ 628651 h 2278136"/>
                <a:gd name="connsiteX19" fmla="*/ 4819 w 2483445"/>
                <a:gd name="connsiteY19" fmla="*/ 769145 h 2278136"/>
                <a:gd name="connsiteX20" fmla="*/ 97688 w 2483445"/>
                <a:gd name="connsiteY20" fmla="*/ 876300 h 2278136"/>
                <a:gd name="connsiteX21" fmla="*/ 290569 w 2483445"/>
                <a:gd name="connsiteY21" fmla="*/ 990601 h 2278136"/>
                <a:gd name="connsiteX22" fmla="*/ 464400 w 2483445"/>
                <a:gd name="connsiteY22" fmla="*/ 1007270 h 2278136"/>
                <a:gd name="connsiteX23" fmla="*/ 750150 w 2483445"/>
                <a:gd name="connsiteY23" fmla="*/ 1038226 h 2278136"/>
                <a:gd name="connsiteX24" fmla="*/ 902550 w 2483445"/>
                <a:gd name="connsiteY24" fmla="*/ 1212057 h 2278136"/>
                <a:gd name="connsiteX25" fmla="*/ 1054949 w 2483445"/>
                <a:gd name="connsiteY25" fmla="*/ 1233489 h 2278136"/>
                <a:gd name="connsiteX26" fmla="*/ 1333557 w 2483445"/>
                <a:gd name="connsiteY26" fmla="*/ 1407320 h 2278136"/>
                <a:gd name="connsiteX27" fmla="*/ 1450237 w 2483445"/>
                <a:gd name="connsiteY27" fmla="*/ 1735932 h 2278136"/>
                <a:gd name="connsiteX28" fmla="*/ 1840763 w 2483445"/>
                <a:gd name="connsiteY28" fmla="*/ 2274095 h 2278136"/>
                <a:gd name="connsiteX29" fmla="*/ 2247957 w 2483445"/>
                <a:gd name="connsiteY29" fmla="*/ 1957389 h 2278136"/>
                <a:gd name="connsiteX30" fmla="*/ 2405118 w 2483445"/>
                <a:gd name="connsiteY30" fmla="*/ 1681163 h 2278136"/>
                <a:gd name="connsiteX0" fmla="*/ 2405118 w 2483445"/>
                <a:gd name="connsiteY0" fmla="*/ 1674017 h 2250024"/>
                <a:gd name="connsiteX1" fmla="*/ 2424168 w 2483445"/>
                <a:gd name="connsiteY1" fmla="*/ 1454942 h 2250024"/>
                <a:gd name="connsiteX2" fmla="*/ 2481318 w 2483445"/>
                <a:gd name="connsiteY2" fmla="*/ 1185860 h 2250024"/>
                <a:gd name="connsiteX3" fmla="*/ 2459886 w 2483445"/>
                <a:gd name="connsiteY3" fmla="*/ 1069179 h 2250024"/>
                <a:gd name="connsiteX4" fmla="*/ 2386068 w 2483445"/>
                <a:gd name="connsiteY4" fmla="*/ 781049 h 2250024"/>
                <a:gd name="connsiteX5" fmla="*/ 2276531 w 2483445"/>
                <a:gd name="connsiteY5" fmla="*/ 607216 h 2250024"/>
                <a:gd name="connsiteX6" fmla="*/ 2093174 w 2483445"/>
                <a:gd name="connsiteY6" fmla="*/ 447674 h 2250024"/>
                <a:gd name="connsiteX7" fmla="*/ 1950299 w 2483445"/>
                <a:gd name="connsiteY7" fmla="*/ 178592 h 2250024"/>
                <a:gd name="connsiteX8" fmla="*/ 1797900 w 2483445"/>
                <a:gd name="connsiteY8" fmla="*/ 52387 h 2250024"/>
                <a:gd name="connsiteX9" fmla="*/ 1631212 w 2483445"/>
                <a:gd name="connsiteY9" fmla="*/ 19051 h 2250024"/>
                <a:gd name="connsiteX10" fmla="*/ 1233543 w 2483445"/>
                <a:gd name="connsiteY10" fmla="*/ 0 h 2250024"/>
                <a:gd name="connsiteX11" fmla="*/ 978749 w 2483445"/>
                <a:gd name="connsiteY11" fmla="*/ 9526 h 2250024"/>
                <a:gd name="connsiteX12" fmla="*/ 516788 w 2483445"/>
                <a:gd name="connsiteY12" fmla="*/ 38101 h 2250024"/>
                <a:gd name="connsiteX13" fmla="*/ 250089 w 2483445"/>
                <a:gd name="connsiteY13" fmla="*/ 38101 h 2250024"/>
                <a:gd name="connsiteX14" fmla="*/ 47682 w 2483445"/>
                <a:gd name="connsiteY14" fmla="*/ 28575 h 2250024"/>
                <a:gd name="connsiteX15" fmla="*/ 126264 w 2483445"/>
                <a:gd name="connsiteY15" fmla="*/ 271464 h 2250024"/>
                <a:gd name="connsiteX16" fmla="*/ 66733 w 2483445"/>
                <a:gd name="connsiteY16" fmla="*/ 402432 h 2250024"/>
                <a:gd name="connsiteX17" fmla="*/ 56 w 2483445"/>
                <a:gd name="connsiteY17" fmla="*/ 533401 h 2250024"/>
                <a:gd name="connsiteX18" fmla="*/ 26252 w 2483445"/>
                <a:gd name="connsiteY18" fmla="*/ 628651 h 2250024"/>
                <a:gd name="connsiteX19" fmla="*/ 4819 w 2483445"/>
                <a:gd name="connsiteY19" fmla="*/ 769145 h 2250024"/>
                <a:gd name="connsiteX20" fmla="*/ 97688 w 2483445"/>
                <a:gd name="connsiteY20" fmla="*/ 876300 h 2250024"/>
                <a:gd name="connsiteX21" fmla="*/ 290569 w 2483445"/>
                <a:gd name="connsiteY21" fmla="*/ 990601 h 2250024"/>
                <a:gd name="connsiteX22" fmla="*/ 464400 w 2483445"/>
                <a:gd name="connsiteY22" fmla="*/ 1007270 h 2250024"/>
                <a:gd name="connsiteX23" fmla="*/ 750150 w 2483445"/>
                <a:gd name="connsiteY23" fmla="*/ 1038226 h 2250024"/>
                <a:gd name="connsiteX24" fmla="*/ 902550 w 2483445"/>
                <a:gd name="connsiteY24" fmla="*/ 1212057 h 2250024"/>
                <a:gd name="connsiteX25" fmla="*/ 1054949 w 2483445"/>
                <a:gd name="connsiteY25" fmla="*/ 1233489 h 2250024"/>
                <a:gd name="connsiteX26" fmla="*/ 1333557 w 2483445"/>
                <a:gd name="connsiteY26" fmla="*/ 1407320 h 2250024"/>
                <a:gd name="connsiteX27" fmla="*/ 1450237 w 2483445"/>
                <a:gd name="connsiteY27" fmla="*/ 1735932 h 2250024"/>
                <a:gd name="connsiteX28" fmla="*/ 1814569 w 2483445"/>
                <a:gd name="connsiteY28" fmla="*/ 2245520 h 2250024"/>
                <a:gd name="connsiteX29" fmla="*/ 2247957 w 2483445"/>
                <a:gd name="connsiteY29" fmla="*/ 1957389 h 2250024"/>
                <a:gd name="connsiteX30" fmla="*/ 2405118 w 2483445"/>
                <a:gd name="connsiteY30" fmla="*/ 1681163 h 2250024"/>
                <a:gd name="connsiteX0" fmla="*/ 2405118 w 2483445"/>
                <a:gd name="connsiteY0" fmla="*/ 1674017 h 2250111"/>
                <a:gd name="connsiteX1" fmla="*/ 2424168 w 2483445"/>
                <a:gd name="connsiteY1" fmla="*/ 1454942 h 2250111"/>
                <a:gd name="connsiteX2" fmla="*/ 2481318 w 2483445"/>
                <a:gd name="connsiteY2" fmla="*/ 1185860 h 2250111"/>
                <a:gd name="connsiteX3" fmla="*/ 2459886 w 2483445"/>
                <a:gd name="connsiteY3" fmla="*/ 1069179 h 2250111"/>
                <a:gd name="connsiteX4" fmla="*/ 2386068 w 2483445"/>
                <a:gd name="connsiteY4" fmla="*/ 781049 h 2250111"/>
                <a:gd name="connsiteX5" fmla="*/ 2276531 w 2483445"/>
                <a:gd name="connsiteY5" fmla="*/ 607216 h 2250111"/>
                <a:gd name="connsiteX6" fmla="*/ 2093174 w 2483445"/>
                <a:gd name="connsiteY6" fmla="*/ 447674 h 2250111"/>
                <a:gd name="connsiteX7" fmla="*/ 1950299 w 2483445"/>
                <a:gd name="connsiteY7" fmla="*/ 178592 h 2250111"/>
                <a:gd name="connsiteX8" fmla="*/ 1797900 w 2483445"/>
                <a:gd name="connsiteY8" fmla="*/ 52387 h 2250111"/>
                <a:gd name="connsiteX9" fmla="*/ 1631212 w 2483445"/>
                <a:gd name="connsiteY9" fmla="*/ 19051 h 2250111"/>
                <a:gd name="connsiteX10" fmla="*/ 1233543 w 2483445"/>
                <a:gd name="connsiteY10" fmla="*/ 0 h 2250111"/>
                <a:gd name="connsiteX11" fmla="*/ 978749 w 2483445"/>
                <a:gd name="connsiteY11" fmla="*/ 9526 h 2250111"/>
                <a:gd name="connsiteX12" fmla="*/ 516788 w 2483445"/>
                <a:gd name="connsiteY12" fmla="*/ 38101 h 2250111"/>
                <a:gd name="connsiteX13" fmla="*/ 250089 w 2483445"/>
                <a:gd name="connsiteY13" fmla="*/ 38101 h 2250111"/>
                <a:gd name="connsiteX14" fmla="*/ 47682 w 2483445"/>
                <a:gd name="connsiteY14" fmla="*/ 28575 h 2250111"/>
                <a:gd name="connsiteX15" fmla="*/ 126264 w 2483445"/>
                <a:gd name="connsiteY15" fmla="*/ 271464 h 2250111"/>
                <a:gd name="connsiteX16" fmla="*/ 66733 w 2483445"/>
                <a:gd name="connsiteY16" fmla="*/ 402432 h 2250111"/>
                <a:gd name="connsiteX17" fmla="*/ 56 w 2483445"/>
                <a:gd name="connsiteY17" fmla="*/ 533401 h 2250111"/>
                <a:gd name="connsiteX18" fmla="*/ 26252 w 2483445"/>
                <a:gd name="connsiteY18" fmla="*/ 628651 h 2250111"/>
                <a:gd name="connsiteX19" fmla="*/ 4819 w 2483445"/>
                <a:gd name="connsiteY19" fmla="*/ 769145 h 2250111"/>
                <a:gd name="connsiteX20" fmla="*/ 97688 w 2483445"/>
                <a:gd name="connsiteY20" fmla="*/ 876300 h 2250111"/>
                <a:gd name="connsiteX21" fmla="*/ 290569 w 2483445"/>
                <a:gd name="connsiteY21" fmla="*/ 990601 h 2250111"/>
                <a:gd name="connsiteX22" fmla="*/ 464400 w 2483445"/>
                <a:gd name="connsiteY22" fmla="*/ 1007270 h 2250111"/>
                <a:gd name="connsiteX23" fmla="*/ 750150 w 2483445"/>
                <a:gd name="connsiteY23" fmla="*/ 1038226 h 2250111"/>
                <a:gd name="connsiteX24" fmla="*/ 902550 w 2483445"/>
                <a:gd name="connsiteY24" fmla="*/ 1212057 h 2250111"/>
                <a:gd name="connsiteX25" fmla="*/ 1054949 w 2483445"/>
                <a:gd name="connsiteY25" fmla="*/ 1233489 h 2250111"/>
                <a:gd name="connsiteX26" fmla="*/ 1333557 w 2483445"/>
                <a:gd name="connsiteY26" fmla="*/ 1407320 h 2250111"/>
                <a:gd name="connsiteX27" fmla="*/ 1450237 w 2483445"/>
                <a:gd name="connsiteY27" fmla="*/ 1735932 h 2250111"/>
                <a:gd name="connsiteX28" fmla="*/ 1814569 w 2483445"/>
                <a:gd name="connsiteY28" fmla="*/ 2245520 h 2250111"/>
                <a:gd name="connsiteX29" fmla="*/ 2262244 w 2483445"/>
                <a:gd name="connsiteY29" fmla="*/ 1962152 h 2250111"/>
                <a:gd name="connsiteX30" fmla="*/ 2405118 w 2483445"/>
                <a:gd name="connsiteY30" fmla="*/ 1681163 h 2250111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3557 w 2483445"/>
                <a:gd name="connsiteY26" fmla="*/ 1407320 h 2249904"/>
                <a:gd name="connsiteX27" fmla="*/ 1450237 w 2483445"/>
                <a:gd name="connsiteY27" fmla="*/ 1735932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3557 w 2483445"/>
                <a:gd name="connsiteY26" fmla="*/ 1407320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3557 w 2483445"/>
                <a:gd name="connsiteY26" fmla="*/ 1407320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3557 w 2483445"/>
                <a:gd name="connsiteY26" fmla="*/ 1407320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3557 w 2483445"/>
                <a:gd name="connsiteY26" fmla="*/ 1407320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3557 w 2483445"/>
                <a:gd name="connsiteY26" fmla="*/ 1407320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3557 w 2483445"/>
                <a:gd name="connsiteY26" fmla="*/ 1407320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3557 w 2483445"/>
                <a:gd name="connsiteY26" fmla="*/ 1407320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3557 w 2483445"/>
                <a:gd name="connsiteY26" fmla="*/ 1407320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5938 w 2483445"/>
                <a:gd name="connsiteY26" fmla="*/ 1419227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5938 w 2483445"/>
                <a:gd name="connsiteY26" fmla="*/ 1419227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5938 w 2483445"/>
                <a:gd name="connsiteY26" fmla="*/ 1419227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5938 w 2483445"/>
                <a:gd name="connsiteY26" fmla="*/ 1419227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54949 w 2483445"/>
                <a:gd name="connsiteY25" fmla="*/ 1233489 h 2249904"/>
                <a:gd name="connsiteX26" fmla="*/ 1335938 w 2483445"/>
                <a:gd name="connsiteY26" fmla="*/ 1419227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78762 w 2483445"/>
                <a:gd name="connsiteY25" fmla="*/ 1245396 h 2249904"/>
                <a:gd name="connsiteX26" fmla="*/ 1335938 w 2483445"/>
                <a:gd name="connsiteY26" fmla="*/ 1419227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50 w 2483445"/>
                <a:gd name="connsiteY24" fmla="*/ 1212057 h 2249904"/>
                <a:gd name="connsiteX25" fmla="*/ 1078762 w 2483445"/>
                <a:gd name="connsiteY25" fmla="*/ 1245396 h 2249904"/>
                <a:gd name="connsiteX26" fmla="*/ 1335938 w 2483445"/>
                <a:gd name="connsiteY26" fmla="*/ 1419227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7312 w 2483445"/>
                <a:gd name="connsiteY24" fmla="*/ 1200151 h 2249904"/>
                <a:gd name="connsiteX25" fmla="*/ 1078762 w 2483445"/>
                <a:gd name="connsiteY25" fmla="*/ 1245396 h 2249904"/>
                <a:gd name="connsiteX26" fmla="*/ 1335938 w 2483445"/>
                <a:gd name="connsiteY26" fmla="*/ 1419227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2549 w 2483445"/>
                <a:gd name="connsiteY24" fmla="*/ 1207295 h 2249904"/>
                <a:gd name="connsiteX25" fmla="*/ 1078762 w 2483445"/>
                <a:gd name="connsiteY25" fmla="*/ 1245396 h 2249904"/>
                <a:gd name="connsiteX26" fmla="*/ 1335938 w 2483445"/>
                <a:gd name="connsiteY26" fmla="*/ 1419227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49904"/>
                <a:gd name="connsiteX1" fmla="*/ 2424168 w 2483445"/>
                <a:gd name="connsiteY1" fmla="*/ 1454942 h 2249904"/>
                <a:gd name="connsiteX2" fmla="*/ 2481318 w 2483445"/>
                <a:gd name="connsiteY2" fmla="*/ 1185860 h 2249904"/>
                <a:gd name="connsiteX3" fmla="*/ 2459886 w 2483445"/>
                <a:gd name="connsiteY3" fmla="*/ 1069179 h 2249904"/>
                <a:gd name="connsiteX4" fmla="*/ 2386068 w 2483445"/>
                <a:gd name="connsiteY4" fmla="*/ 781049 h 2249904"/>
                <a:gd name="connsiteX5" fmla="*/ 2276531 w 2483445"/>
                <a:gd name="connsiteY5" fmla="*/ 607216 h 2249904"/>
                <a:gd name="connsiteX6" fmla="*/ 2093174 w 2483445"/>
                <a:gd name="connsiteY6" fmla="*/ 447674 h 2249904"/>
                <a:gd name="connsiteX7" fmla="*/ 1950299 w 2483445"/>
                <a:gd name="connsiteY7" fmla="*/ 178592 h 2249904"/>
                <a:gd name="connsiteX8" fmla="*/ 1797900 w 2483445"/>
                <a:gd name="connsiteY8" fmla="*/ 52387 h 2249904"/>
                <a:gd name="connsiteX9" fmla="*/ 1631212 w 2483445"/>
                <a:gd name="connsiteY9" fmla="*/ 19051 h 2249904"/>
                <a:gd name="connsiteX10" fmla="*/ 1233543 w 2483445"/>
                <a:gd name="connsiteY10" fmla="*/ 0 h 2249904"/>
                <a:gd name="connsiteX11" fmla="*/ 978749 w 2483445"/>
                <a:gd name="connsiteY11" fmla="*/ 9526 h 2249904"/>
                <a:gd name="connsiteX12" fmla="*/ 516788 w 2483445"/>
                <a:gd name="connsiteY12" fmla="*/ 38101 h 2249904"/>
                <a:gd name="connsiteX13" fmla="*/ 250089 w 2483445"/>
                <a:gd name="connsiteY13" fmla="*/ 38101 h 2249904"/>
                <a:gd name="connsiteX14" fmla="*/ 47682 w 2483445"/>
                <a:gd name="connsiteY14" fmla="*/ 28575 h 2249904"/>
                <a:gd name="connsiteX15" fmla="*/ 126264 w 2483445"/>
                <a:gd name="connsiteY15" fmla="*/ 271464 h 2249904"/>
                <a:gd name="connsiteX16" fmla="*/ 66733 w 2483445"/>
                <a:gd name="connsiteY16" fmla="*/ 402432 h 2249904"/>
                <a:gd name="connsiteX17" fmla="*/ 56 w 2483445"/>
                <a:gd name="connsiteY17" fmla="*/ 533401 h 2249904"/>
                <a:gd name="connsiteX18" fmla="*/ 26252 w 2483445"/>
                <a:gd name="connsiteY18" fmla="*/ 628651 h 2249904"/>
                <a:gd name="connsiteX19" fmla="*/ 4819 w 2483445"/>
                <a:gd name="connsiteY19" fmla="*/ 769145 h 2249904"/>
                <a:gd name="connsiteX20" fmla="*/ 97688 w 2483445"/>
                <a:gd name="connsiteY20" fmla="*/ 876300 h 2249904"/>
                <a:gd name="connsiteX21" fmla="*/ 290569 w 2483445"/>
                <a:gd name="connsiteY21" fmla="*/ 990601 h 2249904"/>
                <a:gd name="connsiteX22" fmla="*/ 464400 w 2483445"/>
                <a:gd name="connsiteY22" fmla="*/ 1007270 h 2249904"/>
                <a:gd name="connsiteX23" fmla="*/ 750150 w 2483445"/>
                <a:gd name="connsiteY23" fmla="*/ 1038226 h 2249904"/>
                <a:gd name="connsiteX24" fmla="*/ 909692 w 2483445"/>
                <a:gd name="connsiteY24" fmla="*/ 1204914 h 2249904"/>
                <a:gd name="connsiteX25" fmla="*/ 1078762 w 2483445"/>
                <a:gd name="connsiteY25" fmla="*/ 1245396 h 2249904"/>
                <a:gd name="connsiteX26" fmla="*/ 1335938 w 2483445"/>
                <a:gd name="connsiteY26" fmla="*/ 1419227 h 2249904"/>
                <a:gd name="connsiteX27" fmla="*/ 1428806 w 2483445"/>
                <a:gd name="connsiteY27" fmla="*/ 1728789 h 2249904"/>
                <a:gd name="connsiteX28" fmla="*/ 1814569 w 2483445"/>
                <a:gd name="connsiteY28" fmla="*/ 2245520 h 2249904"/>
                <a:gd name="connsiteX29" fmla="*/ 2262244 w 2483445"/>
                <a:gd name="connsiteY29" fmla="*/ 1962152 h 2249904"/>
                <a:gd name="connsiteX30" fmla="*/ 2405118 w 2483445"/>
                <a:gd name="connsiteY30" fmla="*/ 1681163 h 2249904"/>
                <a:gd name="connsiteX0" fmla="*/ 2405118 w 2483445"/>
                <a:gd name="connsiteY0" fmla="*/ 1674017 h 2263960"/>
                <a:gd name="connsiteX1" fmla="*/ 2424168 w 2483445"/>
                <a:gd name="connsiteY1" fmla="*/ 1454942 h 2263960"/>
                <a:gd name="connsiteX2" fmla="*/ 2481318 w 2483445"/>
                <a:gd name="connsiteY2" fmla="*/ 1185860 h 2263960"/>
                <a:gd name="connsiteX3" fmla="*/ 2459886 w 2483445"/>
                <a:gd name="connsiteY3" fmla="*/ 1069179 h 2263960"/>
                <a:gd name="connsiteX4" fmla="*/ 2386068 w 2483445"/>
                <a:gd name="connsiteY4" fmla="*/ 781049 h 2263960"/>
                <a:gd name="connsiteX5" fmla="*/ 2276531 w 2483445"/>
                <a:gd name="connsiteY5" fmla="*/ 607216 h 2263960"/>
                <a:gd name="connsiteX6" fmla="*/ 2093174 w 2483445"/>
                <a:gd name="connsiteY6" fmla="*/ 447674 h 2263960"/>
                <a:gd name="connsiteX7" fmla="*/ 1950299 w 2483445"/>
                <a:gd name="connsiteY7" fmla="*/ 178592 h 2263960"/>
                <a:gd name="connsiteX8" fmla="*/ 1797900 w 2483445"/>
                <a:gd name="connsiteY8" fmla="*/ 52387 h 2263960"/>
                <a:gd name="connsiteX9" fmla="*/ 1631212 w 2483445"/>
                <a:gd name="connsiteY9" fmla="*/ 19051 h 2263960"/>
                <a:gd name="connsiteX10" fmla="*/ 1233543 w 2483445"/>
                <a:gd name="connsiteY10" fmla="*/ 0 h 2263960"/>
                <a:gd name="connsiteX11" fmla="*/ 978749 w 2483445"/>
                <a:gd name="connsiteY11" fmla="*/ 9526 h 2263960"/>
                <a:gd name="connsiteX12" fmla="*/ 516788 w 2483445"/>
                <a:gd name="connsiteY12" fmla="*/ 38101 h 2263960"/>
                <a:gd name="connsiteX13" fmla="*/ 250089 w 2483445"/>
                <a:gd name="connsiteY13" fmla="*/ 38101 h 2263960"/>
                <a:gd name="connsiteX14" fmla="*/ 47682 w 2483445"/>
                <a:gd name="connsiteY14" fmla="*/ 28575 h 2263960"/>
                <a:gd name="connsiteX15" fmla="*/ 126264 w 2483445"/>
                <a:gd name="connsiteY15" fmla="*/ 271464 h 2263960"/>
                <a:gd name="connsiteX16" fmla="*/ 66733 w 2483445"/>
                <a:gd name="connsiteY16" fmla="*/ 402432 h 2263960"/>
                <a:gd name="connsiteX17" fmla="*/ 56 w 2483445"/>
                <a:gd name="connsiteY17" fmla="*/ 533401 h 2263960"/>
                <a:gd name="connsiteX18" fmla="*/ 26252 w 2483445"/>
                <a:gd name="connsiteY18" fmla="*/ 628651 h 2263960"/>
                <a:gd name="connsiteX19" fmla="*/ 4819 w 2483445"/>
                <a:gd name="connsiteY19" fmla="*/ 769145 h 2263960"/>
                <a:gd name="connsiteX20" fmla="*/ 97688 w 2483445"/>
                <a:gd name="connsiteY20" fmla="*/ 876300 h 2263960"/>
                <a:gd name="connsiteX21" fmla="*/ 290569 w 2483445"/>
                <a:gd name="connsiteY21" fmla="*/ 990601 h 2263960"/>
                <a:gd name="connsiteX22" fmla="*/ 464400 w 2483445"/>
                <a:gd name="connsiteY22" fmla="*/ 1007270 h 2263960"/>
                <a:gd name="connsiteX23" fmla="*/ 750150 w 2483445"/>
                <a:gd name="connsiteY23" fmla="*/ 1038226 h 2263960"/>
                <a:gd name="connsiteX24" fmla="*/ 909692 w 2483445"/>
                <a:gd name="connsiteY24" fmla="*/ 1204914 h 2263960"/>
                <a:gd name="connsiteX25" fmla="*/ 1078762 w 2483445"/>
                <a:gd name="connsiteY25" fmla="*/ 1245396 h 2263960"/>
                <a:gd name="connsiteX26" fmla="*/ 1335938 w 2483445"/>
                <a:gd name="connsiteY26" fmla="*/ 1419227 h 2263960"/>
                <a:gd name="connsiteX27" fmla="*/ 1428806 w 2483445"/>
                <a:gd name="connsiteY27" fmla="*/ 1728789 h 2263960"/>
                <a:gd name="connsiteX28" fmla="*/ 1816951 w 2483445"/>
                <a:gd name="connsiteY28" fmla="*/ 2259807 h 2263960"/>
                <a:gd name="connsiteX29" fmla="*/ 2262244 w 2483445"/>
                <a:gd name="connsiteY29" fmla="*/ 1962152 h 2263960"/>
                <a:gd name="connsiteX30" fmla="*/ 2405118 w 2483445"/>
                <a:gd name="connsiteY30" fmla="*/ 1681163 h 2263960"/>
                <a:gd name="connsiteX0" fmla="*/ 2405118 w 2483445"/>
                <a:gd name="connsiteY0" fmla="*/ 1674017 h 2259807"/>
                <a:gd name="connsiteX1" fmla="*/ 2424168 w 2483445"/>
                <a:gd name="connsiteY1" fmla="*/ 1454942 h 2259807"/>
                <a:gd name="connsiteX2" fmla="*/ 2481318 w 2483445"/>
                <a:gd name="connsiteY2" fmla="*/ 1185860 h 2259807"/>
                <a:gd name="connsiteX3" fmla="*/ 2459886 w 2483445"/>
                <a:gd name="connsiteY3" fmla="*/ 1069179 h 2259807"/>
                <a:gd name="connsiteX4" fmla="*/ 2386068 w 2483445"/>
                <a:gd name="connsiteY4" fmla="*/ 781049 h 2259807"/>
                <a:gd name="connsiteX5" fmla="*/ 2276531 w 2483445"/>
                <a:gd name="connsiteY5" fmla="*/ 607216 h 2259807"/>
                <a:gd name="connsiteX6" fmla="*/ 2093174 w 2483445"/>
                <a:gd name="connsiteY6" fmla="*/ 447674 h 2259807"/>
                <a:gd name="connsiteX7" fmla="*/ 1950299 w 2483445"/>
                <a:gd name="connsiteY7" fmla="*/ 178592 h 2259807"/>
                <a:gd name="connsiteX8" fmla="*/ 1797900 w 2483445"/>
                <a:gd name="connsiteY8" fmla="*/ 52387 h 2259807"/>
                <a:gd name="connsiteX9" fmla="*/ 1631212 w 2483445"/>
                <a:gd name="connsiteY9" fmla="*/ 19051 h 2259807"/>
                <a:gd name="connsiteX10" fmla="*/ 1233543 w 2483445"/>
                <a:gd name="connsiteY10" fmla="*/ 0 h 2259807"/>
                <a:gd name="connsiteX11" fmla="*/ 978749 w 2483445"/>
                <a:gd name="connsiteY11" fmla="*/ 9526 h 2259807"/>
                <a:gd name="connsiteX12" fmla="*/ 516788 w 2483445"/>
                <a:gd name="connsiteY12" fmla="*/ 38101 h 2259807"/>
                <a:gd name="connsiteX13" fmla="*/ 250089 w 2483445"/>
                <a:gd name="connsiteY13" fmla="*/ 38101 h 2259807"/>
                <a:gd name="connsiteX14" fmla="*/ 47682 w 2483445"/>
                <a:gd name="connsiteY14" fmla="*/ 28575 h 2259807"/>
                <a:gd name="connsiteX15" fmla="*/ 126264 w 2483445"/>
                <a:gd name="connsiteY15" fmla="*/ 271464 h 2259807"/>
                <a:gd name="connsiteX16" fmla="*/ 66733 w 2483445"/>
                <a:gd name="connsiteY16" fmla="*/ 402432 h 2259807"/>
                <a:gd name="connsiteX17" fmla="*/ 56 w 2483445"/>
                <a:gd name="connsiteY17" fmla="*/ 533401 h 2259807"/>
                <a:gd name="connsiteX18" fmla="*/ 26252 w 2483445"/>
                <a:gd name="connsiteY18" fmla="*/ 628651 h 2259807"/>
                <a:gd name="connsiteX19" fmla="*/ 4819 w 2483445"/>
                <a:gd name="connsiteY19" fmla="*/ 769145 h 2259807"/>
                <a:gd name="connsiteX20" fmla="*/ 97688 w 2483445"/>
                <a:gd name="connsiteY20" fmla="*/ 876300 h 2259807"/>
                <a:gd name="connsiteX21" fmla="*/ 290569 w 2483445"/>
                <a:gd name="connsiteY21" fmla="*/ 990601 h 2259807"/>
                <a:gd name="connsiteX22" fmla="*/ 464400 w 2483445"/>
                <a:gd name="connsiteY22" fmla="*/ 1007270 h 2259807"/>
                <a:gd name="connsiteX23" fmla="*/ 750150 w 2483445"/>
                <a:gd name="connsiteY23" fmla="*/ 1038226 h 2259807"/>
                <a:gd name="connsiteX24" fmla="*/ 909692 w 2483445"/>
                <a:gd name="connsiteY24" fmla="*/ 1204914 h 2259807"/>
                <a:gd name="connsiteX25" fmla="*/ 1078762 w 2483445"/>
                <a:gd name="connsiteY25" fmla="*/ 1245396 h 2259807"/>
                <a:gd name="connsiteX26" fmla="*/ 1335938 w 2483445"/>
                <a:gd name="connsiteY26" fmla="*/ 1419227 h 2259807"/>
                <a:gd name="connsiteX27" fmla="*/ 1428806 w 2483445"/>
                <a:gd name="connsiteY27" fmla="*/ 1728789 h 2259807"/>
                <a:gd name="connsiteX28" fmla="*/ 1816951 w 2483445"/>
                <a:gd name="connsiteY28" fmla="*/ 2259807 h 2259807"/>
                <a:gd name="connsiteX29" fmla="*/ 2262244 w 2483445"/>
                <a:gd name="connsiteY29" fmla="*/ 1962152 h 2259807"/>
                <a:gd name="connsiteX30" fmla="*/ 2405118 w 2483445"/>
                <a:gd name="connsiteY30" fmla="*/ 1681163 h 2259807"/>
                <a:gd name="connsiteX0" fmla="*/ 2405118 w 2483445"/>
                <a:gd name="connsiteY0" fmla="*/ 1674017 h 2135982"/>
                <a:gd name="connsiteX1" fmla="*/ 2424168 w 2483445"/>
                <a:gd name="connsiteY1" fmla="*/ 1454942 h 2135982"/>
                <a:gd name="connsiteX2" fmla="*/ 2481318 w 2483445"/>
                <a:gd name="connsiteY2" fmla="*/ 1185860 h 2135982"/>
                <a:gd name="connsiteX3" fmla="*/ 2459886 w 2483445"/>
                <a:gd name="connsiteY3" fmla="*/ 1069179 h 2135982"/>
                <a:gd name="connsiteX4" fmla="*/ 2386068 w 2483445"/>
                <a:gd name="connsiteY4" fmla="*/ 781049 h 2135982"/>
                <a:gd name="connsiteX5" fmla="*/ 2276531 w 2483445"/>
                <a:gd name="connsiteY5" fmla="*/ 607216 h 2135982"/>
                <a:gd name="connsiteX6" fmla="*/ 2093174 w 2483445"/>
                <a:gd name="connsiteY6" fmla="*/ 447674 h 2135982"/>
                <a:gd name="connsiteX7" fmla="*/ 1950299 w 2483445"/>
                <a:gd name="connsiteY7" fmla="*/ 178592 h 2135982"/>
                <a:gd name="connsiteX8" fmla="*/ 1797900 w 2483445"/>
                <a:gd name="connsiteY8" fmla="*/ 52387 h 2135982"/>
                <a:gd name="connsiteX9" fmla="*/ 1631212 w 2483445"/>
                <a:gd name="connsiteY9" fmla="*/ 19051 h 2135982"/>
                <a:gd name="connsiteX10" fmla="*/ 1233543 w 2483445"/>
                <a:gd name="connsiteY10" fmla="*/ 0 h 2135982"/>
                <a:gd name="connsiteX11" fmla="*/ 978749 w 2483445"/>
                <a:gd name="connsiteY11" fmla="*/ 9526 h 2135982"/>
                <a:gd name="connsiteX12" fmla="*/ 516788 w 2483445"/>
                <a:gd name="connsiteY12" fmla="*/ 38101 h 2135982"/>
                <a:gd name="connsiteX13" fmla="*/ 250089 w 2483445"/>
                <a:gd name="connsiteY13" fmla="*/ 38101 h 2135982"/>
                <a:gd name="connsiteX14" fmla="*/ 47682 w 2483445"/>
                <a:gd name="connsiteY14" fmla="*/ 28575 h 2135982"/>
                <a:gd name="connsiteX15" fmla="*/ 126264 w 2483445"/>
                <a:gd name="connsiteY15" fmla="*/ 271464 h 2135982"/>
                <a:gd name="connsiteX16" fmla="*/ 66733 w 2483445"/>
                <a:gd name="connsiteY16" fmla="*/ 402432 h 2135982"/>
                <a:gd name="connsiteX17" fmla="*/ 56 w 2483445"/>
                <a:gd name="connsiteY17" fmla="*/ 533401 h 2135982"/>
                <a:gd name="connsiteX18" fmla="*/ 26252 w 2483445"/>
                <a:gd name="connsiteY18" fmla="*/ 628651 h 2135982"/>
                <a:gd name="connsiteX19" fmla="*/ 4819 w 2483445"/>
                <a:gd name="connsiteY19" fmla="*/ 769145 h 2135982"/>
                <a:gd name="connsiteX20" fmla="*/ 97688 w 2483445"/>
                <a:gd name="connsiteY20" fmla="*/ 876300 h 2135982"/>
                <a:gd name="connsiteX21" fmla="*/ 290569 w 2483445"/>
                <a:gd name="connsiteY21" fmla="*/ 990601 h 2135982"/>
                <a:gd name="connsiteX22" fmla="*/ 464400 w 2483445"/>
                <a:gd name="connsiteY22" fmla="*/ 1007270 h 2135982"/>
                <a:gd name="connsiteX23" fmla="*/ 750150 w 2483445"/>
                <a:gd name="connsiteY23" fmla="*/ 1038226 h 2135982"/>
                <a:gd name="connsiteX24" fmla="*/ 909692 w 2483445"/>
                <a:gd name="connsiteY24" fmla="*/ 1204914 h 2135982"/>
                <a:gd name="connsiteX25" fmla="*/ 1078762 w 2483445"/>
                <a:gd name="connsiteY25" fmla="*/ 1245396 h 2135982"/>
                <a:gd name="connsiteX26" fmla="*/ 1335938 w 2483445"/>
                <a:gd name="connsiteY26" fmla="*/ 1419227 h 2135982"/>
                <a:gd name="connsiteX27" fmla="*/ 1428806 w 2483445"/>
                <a:gd name="connsiteY27" fmla="*/ 1728789 h 2135982"/>
                <a:gd name="connsiteX28" fmla="*/ 1866958 w 2483445"/>
                <a:gd name="connsiteY28" fmla="*/ 2135982 h 2135982"/>
                <a:gd name="connsiteX29" fmla="*/ 2262244 w 2483445"/>
                <a:gd name="connsiteY29" fmla="*/ 1962152 h 2135982"/>
                <a:gd name="connsiteX30" fmla="*/ 2405118 w 2483445"/>
                <a:gd name="connsiteY30" fmla="*/ 1681163 h 2135982"/>
                <a:gd name="connsiteX0" fmla="*/ 2405118 w 2483445"/>
                <a:gd name="connsiteY0" fmla="*/ 1674017 h 2143802"/>
                <a:gd name="connsiteX1" fmla="*/ 2424168 w 2483445"/>
                <a:gd name="connsiteY1" fmla="*/ 1454942 h 2143802"/>
                <a:gd name="connsiteX2" fmla="*/ 2481318 w 2483445"/>
                <a:gd name="connsiteY2" fmla="*/ 1185860 h 2143802"/>
                <a:gd name="connsiteX3" fmla="*/ 2459886 w 2483445"/>
                <a:gd name="connsiteY3" fmla="*/ 1069179 h 2143802"/>
                <a:gd name="connsiteX4" fmla="*/ 2386068 w 2483445"/>
                <a:gd name="connsiteY4" fmla="*/ 781049 h 2143802"/>
                <a:gd name="connsiteX5" fmla="*/ 2276531 w 2483445"/>
                <a:gd name="connsiteY5" fmla="*/ 607216 h 2143802"/>
                <a:gd name="connsiteX6" fmla="*/ 2093174 w 2483445"/>
                <a:gd name="connsiteY6" fmla="*/ 447674 h 2143802"/>
                <a:gd name="connsiteX7" fmla="*/ 1950299 w 2483445"/>
                <a:gd name="connsiteY7" fmla="*/ 178592 h 2143802"/>
                <a:gd name="connsiteX8" fmla="*/ 1797900 w 2483445"/>
                <a:gd name="connsiteY8" fmla="*/ 52387 h 2143802"/>
                <a:gd name="connsiteX9" fmla="*/ 1631212 w 2483445"/>
                <a:gd name="connsiteY9" fmla="*/ 19051 h 2143802"/>
                <a:gd name="connsiteX10" fmla="*/ 1233543 w 2483445"/>
                <a:gd name="connsiteY10" fmla="*/ 0 h 2143802"/>
                <a:gd name="connsiteX11" fmla="*/ 978749 w 2483445"/>
                <a:gd name="connsiteY11" fmla="*/ 9526 h 2143802"/>
                <a:gd name="connsiteX12" fmla="*/ 516788 w 2483445"/>
                <a:gd name="connsiteY12" fmla="*/ 38101 h 2143802"/>
                <a:gd name="connsiteX13" fmla="*/ 250089 w 2483445"/>
                <a:gd name="connsiteY13" fmla="*/ 38101 h 2143802"/>
                <a:gd name="connsiteX14" fmla="*/ 47682 w 2483445"/>
                <a:gd name="connsiteY14" fmla="*/ 28575 h 2143802"/>
                <a:gd name="connsiteX15" fmla="*/ 126264 w 2483445"/>
                <a:gd name="connsiteY15" fmla="*/ 271464 h 2143802"/>
                <a:gd name="connsiteX16" fmla="*/ 66733 w 2483445"/>
                <a:gd name="connsiteY16" fmla="*/ 402432 h 2143802"/>
                <a:gd name="connsiteX17" fmla="*/ 56 w 2483445"/>
                <a:gd name="connsiteY17" fmla="*/ 533401 h 2143802"/>
                <a:gd name="connsiteX18" fmla="*/ 26252 w 2483445"/>
                <a:gd name="connsiteY18" fmla="*/ 628651 h 2143802"/>
                <a:gd name="connsiteX19" fmla="*/ 4819 w 2483445"/>
                <a:gd name="connsiteY19" fmla="*/ 769145 h 2143802"/>
                <a:gd name="connsiteX20" fmla="*/ 97688 w 2483445"/>
                <a:gd name="connsiteY20" fmla="*/ 876300 h 2143802"/>
                <a:gd name="connsiteX21" fmla="*/ 290569 w 2483445"/>
                <a:gd name="connsiteY21" fmla="*/ 990601 h 2143802"/>
                <a:gd name="connsiteX22" fmla="*/ 464400 w 2483445"/>
                <a:gd name="connsiteY22" fmla="*/ 1007270 h 2143802"/>
                <a:gd name="connsiteX23" fmla="*/ 750150 w 2483445"/>
                <a:gd name="connsiteY23" fmla="*/ 1038226 h 2143802"/>
                <a:gd name="connsiteX24" fmla="*/ 909692 w 2483445"/>
                <a:gd name="connsiteY24" fmla="*/ 1204914 h 2143802"/>
                <a:gd name="connsiteX25" fmla="*/ 1078762 w 2483445"/>
                <a:gd name="connsiteY25" fmla="*/ 1245396 h 2143802"/>
                <a:gd name="connsiteX26" fmla="*/ 1335938 w 2483445"/>
                <a:gd name="connsiteY26" fmla="*/ 1419227 h 2143802"/>
                <a:gd name="connsiteX27" fmla="*/ 1428806 w 2483445"/>
                <a:gd name="connsiteY27" fmla="*/ 1728789 h 2143802"/>
                <a:gd name="connsiteX28" fmla="*/ 1866958 w 2483445"/>
                <a:gd name="connsiteY28" fmla="*/ 2135982 h 2143802"/>
                <a:gd name="connsiteX29" fmla="*/ 2262244 w 2483445"/>
                <a:gd name="connsiteY29" fmla="*/ 1962152 h 2143802"/>
                <a:gd name="connsiteX30" fmla="*/ 2405118 w 2483445"/>
                <a:gd name="connsiteY30" fmla="*/ 1681163 h 2143802"/>
                <a:gd name="connsiteX0" fmla="*/ 2405118 w 2483445"/>
                <a:gd name="connsiteY0" fmla="*/ 1674017 h 2143802"/>
                <a:gd name="connsiteX1" fmla="*/ 2424168 w 2483445"/>
                <a:gd name="connsiteY1" fmla="*/ 1454942 h 2143802"/>
                <a:gd name="connsiteX2" fmla="*/ 2481318 w 2483445"/>
                <a:gd name="connsiteY2" fmla="*/ 1185860 h 2143802"/>
                <a:gd name="connsiteX3" fmla="*/ 2459886 w 2483445"/>
                <a:gd name="connsiteY3" fmla="*/ 1069179 h 2143802"/>
                <a:gd name="connsiteX4" fmla="*/ 2386068 w 2483445"/>
                <a:gd name="connsiteY4" fmla="*/ 781049 h 2143802"/>
                <a:gd name="connsiteX5" fmla="*/ 2276531 w 2483445"/>
                <a:gd name="connsiteY5" fmla="*/ 607216 h 2143802"/>
                <a:gd name="connsiteX6" fmla="*/ 2093174 w 2483445"/>
                <a:gd name="connsiteY6" fmla="*/ 447674 h 2143802"/>
                <a:gd name="connsiteX7" fmla="*/ 1950299 w 2483445"/>
                <a:gd name="connsiteY7" fmla="*/ 178592 h 2143802"/>
                <a:gd name="connsiteX8" fmla="*/ 1797900 w 2483445"/>
                <a:gd name="connsiteY8" fmla="*/ 52387 h 2143802"/>
                <a:gd name="connsiteX9" fmla="*/ 1631212 w 2483445"/>
                <a:gd name="connsiteY9" fmla="*/ 19051 h 2143802"/>
                <a:gd name="connsiteX10" fmla="*/ 1233543 w 2483445"/>
                <a:gd name="connsiteY10" fmla="*/ 0 h 2143802"/>
                <a:gd name="connsiteX11" fmla="*/ 978749 w 2483445"/>
                <a:gd name="connsiteY11" fmla="*/ 9526 h 2143802"/>
                <a:gd name="connsiteX12" fmla="*/ 516788 w 2483445"/>
                <a:gd name="connsiteY12" fmla="*/ 38101 h 2143802"/>
                <a:gd name="connsiteX13" fmla="*/ 250089 w 2483445"/>
                <a:gd name="connsiteY13" fmla="*/ 38101 h 2143802"/>
                <a:gd name="connsiteX14" fmla="*/ 47682 w 2483445"/>
                <a:gd name="connsiteY14" fmla="*/ 28575 h 2143802"/>
                <a:gd name="connsiteX15" fmla="*/ 126264 w 2483445"/>
                <a:gd name="connsiteY15" fmla="*/ 271464 h 2143802"/>
                <a:gd name="connsiteX16" fmla="*/ 66733 w 2483445"/>
                <a:gd name="connsiteY16" fmla="*/ 402432 h 2143802"/>
                <a:gd name="connsiteX17" fmla="*/ 56 w 2483445"/>
                <a:gd name="connsiteY17" fmla="*/ 533401 h 2143802"/>
                <a:gd name="connsiteX18" fmla="*/ 26252 w 2483445"/>
                <a:gd name="connsiteY18" fmla="*/ 628651 h 2143802"/>
                <a:gd name="connsiteX19" fmla="*/ 4819 w 2483445"/>
                <a:gd name="connsiteY19" fmla="*/ 769145 h 2143802"/>
                <a:gd name="connsiteX20" fmla="*/ 97688 w 2483445"/>
                <a:gd name="connsiteY20" fmla="*/ 876300 h 2143802"/>
                <a:gd name="connsiteX21" fmla="*/ 290569 w 2483445"/>
                <a:gd name="connsiteY21" fmla="*/ 990601 h 2143802"/>
                <a:gd name="connsiteX22" fmla="*/ 464400 w 2483445"/>
                <a:gd name="connsiteY22" fmla="*/ 1007270 h 2143802"/>
                <a:gd name="connsiteX23" fmla="*/ 750150 w 2483445"/>
                <a:gd name="connsiteY23" fmla="*/ 1038226 h 2143802"/>
                <a:gd name="connsiteX24" fmla="*/ 909692 w 2483445"/>
                <a:gd name="connsiteY24" fmla="*/ 1204914 h 2143802"/>
                <a:gd name="connsiteX25" fmla="*/ 1078762 w 2483445"/>
                <a:gd name="connsiteY25" fmla="*/ 1245396 h 2143802"/>
                <a:gd name="connsiteX26" fmla="*/ 1335938 w 2483445"/>
                <a:gd name="connsiteY26" fmla="*/ 1419227 h 2143802"/>
                <a:gd name="connsiteX27" fmla="*/ 1428806 w 2483445"/>
                <a:gd name="connsiteY27" fmla="*/ 1728789 h 2143802"/>
                <a:gd name="connsiteX28" fmla="*/ 1866958 w 2483445"/>
                <a:gd name="connsiteY28" fmla="*/ 2135982 h 2143802"/>
                <a:gd name="connsiteX29" fmla="*/ 2262244 w 2483445"/>
                <a:gd name="connsiteY29" fmla="*/ 1962152 h 2143802"/>
                <a:gd name="connsiteX30" fmla="*/ 2405118 w 2483445"/>
                <a:gd name="connsiteY30" fmla="*/ 1681163 h 2143802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250089 w 2483445"/>
                <a:gd name="connsiteY13" fmla="*/ 38101 h 2178951"/>
                <a:gd name="connsiteX14" fmla="*/ 47682 w 2483445"/>
                <a:gd name="connsiteY14" fmla="*/ 28575 h 2178951"/>
                <a:gd name="connsiteX15" fmla="*/ 126264 w 2483445"/>
                <a:gd name="connsiteY15" fmla="*/ 271464 h 2178951"/>
                <a:gd name="connsiteX16" fmla="*/ 66733 w 2483445"/>
                <a:gd name="connsiteY16" fmla="*/ 402432 h 2178951"/>
                <a:gd name="connsiteX17" fmla="*/ 56 w 2483445"/>
                <a:gd name="connsiteY17" fmla="*/ 533401 h 2178951"/>
                <a:gd name="connsiteX18" fmla="*/ 26252 w 2483445"/>
                <a:gd name="connsiteY18" fmla="*/ 628651 h 2178951"/>
                <a:gd name="connsiteX19" fmla="*/ 4819 w 2483445"/>
                <a:gd name="connsiteY19" fmla="*/ 769145 h 2178951"/>
                <a:gd name="connsiteX20" fmla="*/ 97688 w 2483445"/>
                <a:gd name="connsiteY20" fmla="*/ 876300 h 2178951"/>
                <a:gd name="connsiteX21" fmla="*/ 290569 w 2483445"/>
                <a:gd name="connsiteY21" fmla="*/ 990601 h 2178951"/>
                <a:gd name="connsiteX22" fmla="*/ 464400 w 2483445"/>
                <a:gd name="connsiteY22" fmla="*/ 1007270 h 2178951"/>
                <a:gd name="connsiteX23" fmla="*/ 750150 w 2483445"/>
                <a:gd name="connsiteY23" fmla="*/ 1038226 h 2178951"/>
                <a:gd name="connsiteX24" fmla="*/ 909692 w 2483445"/>
                <a:gd name="connsiteY24" fmla="*/ 1204914 h 2178951"/>
                <a:gd name="connsiteX25" fmla="*/ 1078762 w 2483445"/>
                <a:gd name="connsiteY25" fmla="*/ 1245396 h 2178951"/>
                <a:gd name="connsiteX26" fmla="*/ 1335938 w 2483445"/>
                <a:gd name="connsiteY26" fmla="*/ 1419227 h 2178951"/>
                <a:gd name="connsiteX27" fmla="*/ 1428806 w 2483445"/>
                <a:gd name="connsiteY27" fmla="*/ 1728789 h 2178951"/>
                <a:gd name="connsiteX28" fmla="*/ 1869340 w 2483445"/>
                <a:gd name="connsiteY28" fmla="*/ 2171701 h 2178951"/>
                <a:gd name="connsiteX29" fmla="*/ 2262244 w 2483445"/>
                <a:gd name="connsiteY29" fmla="*/ 1962152 h 2178951"/>
                <a:gd name="connsiteX30" fmla="*/ 2405118 w 2483445"/>
                <a:gd name="connsiteY30" fmla="*/ 1681163 h 2178951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250089 w 2483445"/>
                <a:gd name="connsiteY13" fmla="*/ 38101 h 2178951"/>
                <a:gd name="connsiteX14" fmla="*/ 47682 w 2483445"/>
                <a:gd name="connsiteY14" fmla="*/ 28575 h 2178951"/>
                <a:gd name="connsiteX15" fmla="*/ 126264 w 2483445"/>
                <a:gd name="connsiteY15" fmla="*/ 271464 h 2178951"/>
                <a:gd name="connsiteX16" fmla="*/ 66733 w 2483445"/>
                <a:gd name="connsiteY16" fmla="*/ 402432 h 2178951"/>
                <a:gd name="connsiteX17" fmla="*/ 56 w 2483445"/>
                <a:gd name="connsiteY17" fmla="*/ 533401 h 2178951"/>
                <a:gd name="connsiteX18" fmla="*/ 26252 w 2483445"/>
                <a:gd name="connsiteY18" fmla="*/ 628651 h 2178951"/>
                <a:gd name="connsiteX19" fmla="*/ 4819 w 2483445"/>
                <a:gd name="connsiteY19" fmla="*/ 769145 h 2178951"/>
                <a:gd name="connsiteX20" fmla="*/ 97688 w 2483445"/>
                <a:gd name="connsiteY20" fmla="*/ 876300 h 2178951"/>
                <a:gd name="connsiteX21" fmla="*/ 290569 w 2483445"/>
                <a:gd name="connsiteY21" fmla="*/ 990601 h 2178951"/>
                <a:gd name="connsiteX22" fmla="*/ 464400 w 2483445"/>
                <a:gd name="connsiteY22" fmla="*/ 1007270 h 2178951"/>
                <a:gd name="connsiteX23" fmla="*/ 750150 w 2483445"/>
                <a:gd name="connsiteY23" fmla="*/ 1038226 h 2178951"/>
                <a:gd name="connsiteX24" fmla="*/ 909692 w 2483445"/>
                <a:gd name="connsiteY24" fmla="*/ 1204914 h 2178951"/>
                <a:gd name="connsiteX25" fmla="*/ 1078762 w 2483445"/>
                <a:gd name="connsiteY25" fmla="*/ 1245396 h 2178951"/>
                <a:gd name="connsiteX26" fmla="*/ 1335938 w 2483445"/>
                <a:gd name="connsiteY26" fmla="*/ 1419227 h 2178951"/>
                <a:gd name="connsiteX27" fmla="*/ 1428806 w 2483445"/>
                <a:gd name="connsiteY27" fmla="*/ 1728789 h 2178951"/>
                <a:gd name="connsiteX28" fmla="*/ 1869340 w 2483445"/>
                <a:gd name="connsiteY28" fmla="*/ 2171701 h 2178951"/>
                <a:gd name="connsiteX29" fmla="*/ 2262244 w 2483445"/>
                <a:gd name="connsiteY29" fmla="*/ 1962152 h 2178951"/>
                <a:gd name="connsiteX30" fmla="*/ 2405118 w 2483445"/>
                <a:gd name="connsiteY30" fmla="*/ 1681163 h 2178951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250089 w 2483445"/>
                <a:gd name="connsiteY13" fmla="*/ 38101 h 2178951"/>
                <a:gd name="connsiteX14" fmla="*/ 88163 w 2483445"/>
                <a:gd name="connsiteY14" fmla="*/ 57150 h 2178951"/>
                <a:gd name="connsiteX15" fmla="*/ 126264 w 2483445"/>
                <a:gd name="connsiteY15" fmla="*/ 271464 h 2178951"/>
                <a:gd name="connsiteX16" fmla="*/ 66733 w 2483445"/>
                <a:gd name="connsiteY16" fmla="*/ 402432 h 2178951"/>
                <a:gd name="connsiteX17" fmla="*/ 56 w 2483445"/>
                <a:gd name="connsiteY17" fmla="*/ 533401 h 2178951"/>
                <a:gd name="connsiteX18" fmla="*/ 26252 w 2483445"/>
                <a:gd name="connsiteY18" fmla="*/ 628651 h 2178951"/>
                <a:gd name="connsiteX19" fmla="*/ 4819 w 2483445"/>
                <a:gd name="connsiteY19" fmla="*/ 769145 h 2178951"/>
                <a:gd name="connsiteX20" fmla="*/ 97688 w 2483445"/>
                <a:gd name="connsiteY20" fmla="*/ 876300 h 2178951"/>
                <a:gd name="connsiteX21" fmla="*/ 290569 w 2483445"/>
                <a:gd name="connsiteY21" fmla="*/ 990601 h 2178951"/>
                <a:gd name="connsiteX22" fmla="*/ 464400 w 2483445"/>
                <a:gd name="connsiteY22" fmla="*/ 1007270 h 2178951"/>
                <a:gd name="connsiteX23" fmla="*/ 750150 w 2483445"/>
                <a:gd name="connsiteY23" fmla="*/ 1038226 h 2178951"/>
                <a:gd name="connsiteX24" fmla="*/ 909692 w 2483445"/>
                <a:gd name="connsiteY24" fmla="*/ 1204914 h 2178951"/>
                <a:gd name="connsiteX25" fmla="*/ 1078762 w 2483445"/>
                <a:gd name="connsiteY25" fmla="*/ 1245396 h 2178951"/>
                <a:gd name="connsiteX26" fmla="*/ 1335938 w 2483445"/>
                <a:gd name="connsiteY26" fmla="*/ 1419227 h 2178951"/>
                <a:gd name="connsiteX27" fmla="*/ 1428806 w 2483445"/>
                <a:gd name="connsiteY27" fmla="*/ 1728789 h 2178951"/>
                <a:gd name="connsiteX28" fmla="*/ 1869340 w 2483445"/>
                <a:gd name="connsiteY28" fmla="*/ 2171701 h 2178951"/>
                <a:gd name="connsiteX29" fmla="*/ 2262244 w 2483445"/>
                <a:gd name="connsiteY29" fmla="*/ 1962152 h 2178951"/>
                <a:gd name="connsiteX30" fmla="*/ 2405118 w 2483445"/>
                <a:gd name="connsiteY30" fmla="*/ 1681163 h 2178951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250089 w 2483445"/>
                <a:gd name="connsiteY13" fmla="*/ 38101 h 2178951"/>
                <a:gd name="connsiteX14" fmla="*/ 126264 w 2483445"/>
                <a:gd name="connsiteY14" fmla="*/ 271464 h 2178951"/>
                <a:gd name="connsiteX15" fmla="*/ 66733 w 2483445"/>
                <a:gd name="connsiteY15" fmla="*/ 402432 h 2178951"/>
                <a:gd name="connsiteX16" fmla="*/ 56 w 2483445"/>
                <a:gd name="connsiteY16" fmla="*/ 533401 h 2178951"/>
                <a:gd name="connsiteX17" fmla="*/ 26252 w 2483445"/>
                <a:gd name="connsiteY17" fmla="*/ 628651 h 2178951"/>
                <a:gd name="connsiteX18" fmla="*/ 4819 w 2483445"/>
                <a:gd name="connsiteY18" fmla="*/ 769145 h 2178951"/>
                <a:gd name="connsiteX19" fmla="*/ 97688 w 2483445"/>
                <a:gd name="connsiteY19" fmla="*/ 876300 h 2178951"/>
                <a:gd name="connsiteX20" fmla="*/ 290569 w 2483445"/>
                <a:gd name="connsiteY20" fmla="*/ 990601 h 2178951"/>
                <a:gd name="connsiteX21" fmla="*/ 464400 w 2483445"/>
                <a:gd name="connsiteY21" fmla="*/ 1007270 h 2178951"/>
                <a:gd name="connsiteX22" fmla="*/ 750150 w 2483445"/>
                <a:gd name="connsiteY22" fmla="*/ 1038226 h 2178951"/>
                <a:gd name="connsiteX23" fmla="*/ 909692 w 2483445"/>
                <a:gd name="connsiteY23" fmla="*/ 1204914 h 2178951"/>
                <a:gd name="connsiteX24" fmla="*/ 1078762 w 2483445"/>
                <a:gd name="connsiteY24" fmla="*/ 1245396 h 2178951"/>
                <a:gd name="connsiteX25" fmla="*/ 1335938 w 2483445"/>
                <a:gd name="connsiteY25" fmla="*/ 1419227 h 2178951"/>
                <a:gd name="connsiteX26" fmla="*/ 1428806 w 2483445"/>
                <a:gd name="connsiteY26" fmla="*/ 1728789 h 2178951"/>
                <a:gd name="connsiteX27" fmla="*/ 1869340 w 2483445"/>
                <a:gd name="connsiteY27" fmla="*/ 2171701 h 2178951"/>
                <a:gd name="connsiteX28" fmla="*/ 2262244 w 2483445"/>
                <a:gd name="connsiteY28" fmla="*/ 1962152 h 2178951"/>
                <a:gd name="connsiteX29" fmla="*/ 2405118 w 2483445"/>
                <a:gd name="connsiteY29" fmla="*/ 1681163 h 2178951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323908 w 2483445"/>
                <a:gd name="connsiteY13" fmla="*/ 35720 h 2178951"/>
                <a:gd name="connsiteX14" fmla="*/ 126264 w 2483445"/>
                <a:gd name="connsiteY14" fmla="*/ 271464 h 2178951"/>
                <a:gd name="connsiteX15" fmla="*/ 66733 w 2483445"/>
                <a:gd name="connsiteY15" fmla="*/ 402432 h 2178951"/>
                <a:gd name="connsiteX16" fmla="*/ 56 w 2483445"/>
                <a:gd name="connsiteY16" fmla="*/ 533401 h 2178951"/>
                <a:gd name="connsiteX17" fmla="*/ 26252 w 2483445"/>
                <a:gd name="connsiteY17" fmla="*/ 628651 h 2178951"/>
                <a:gd name="connsiteX18" fmla="*/ 4819 w 2483445"/>
                <a:gd name="connsiteY18" fmla="*/ 769145 h 2178951"/>
                <a:gd name="connsiteX19" fmla="*/ 97688 w 2483445"/>
                <a:gd name="connsiteY19" fmla="*/ 876300 h 2178951"/>
                <a:gd name="connsiteX20" fmla="*/ 290569 w 2483445"/>
                <a:gd name="connsiteY20" fmla="*/ 990601 h 2178951"/>
                <a:gd name="connsiteX21" fmla="*/ 464400 w 2483445"/>
                <a:gd name="connsiteY21" fmla="*/ 1007270 h 2178951"/>
                <a:gd name="connsiteX22" fmla="*/ 750150 w 2483445"/>
                <a:gd name="connsiteY22" fmla="*/ 1038226 h 2178951"/>
                <a:gd name="connsiteX23" fmla="*/ 909692 w 2483445"/>
                <a:gd name="connsiteY23" fmla="*/ 1204914 h 2178951"/>
                <a:gd name="connsiteX24" fmla="*/ 1078762 w 2483445"/>
                <a:gd name="connsiteY24" fmla="*/ 1245396 h 2178951"/>
                <a:gd name="connsiteX25" fmla="*/ 1335938 w 2483445"/>
                <a:gd name="connsiteY25" fmla="*/ 1419227 h 2178951"/>
                <a:gd name="connsiteX26" fmla="*/ 1428806 w 2483445"/>
                <a:gd name="connsiteY26" fmla="*/ 1728789 h 2178951"/>
                <a:gd name="connsiteX27" fmla="*/ 1869340 w 2483445"/>
                <a:gd name="connsiteY27" fmla="*/ 2171701 h 2178951"/>
                <a:gd name="connsiteX28" fmla="*/ 2262244 w 2483445"/>
                <a:gd name="connsiteY28" fmla="*/ 1962152 h 2178951"/>
                <a:gd name="connsiteX29" fmla="*/ 2405118 w 2483445"/>
                <a:gd name="connsiteY29" fmla="*/ 1681163 h 2178951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323908 w 2483445"/>
                <a:gd name="connsiteY13" fmla="*/ 35720 h 2178951"/>
                <a:gd name="connsiteX14" fmla="*/ 126264 w 2483445"/>
                <a:gd name="connsiteY14" fmla="*/ 271464 h 2178951"/>
                <a:gd name="connsiteX15" fmla="*/ 66733 w 2483445"/>
                <a:gd name="connsiteY15" fmla="*/ 402432 h 2178951"/>
                <a:gd name="connsiteX16" fmla="*/ 56 w 2483445"/>
                <a:gd name="connsiteY16" fmla="*/ 533401 h 2178951"/>
                <a:gd name="connsiteX17" fmla="*/ 26252 w 2483445"/>
                <a:gd name="connsiteY17" fmla="*/ 628651 h 2178951"/>
                <a:gd name="connsiteX18" fmla="*/ 4819 w 2483445"/>
                <a:gd name="connsiteY18" fmla="*/ 769145 h 2178951"/>
                <a:gd name="connsiteX19" fmla="*/ 97688 w 2483445"/>
                <a:gd name="connsiteY19" fmla="*/ 876300 h 2178951"/>
                <a:gd name="connsiteX20" fmla="*/ 290569 w 2483445"/>
                <a:gd name="connsiteY20" fmla="*/ 990601 h 2178951"/>
                <a:gd name="connsiteX21" fmla="*/ 464400 w 2483445"/>
                <a:gd name="connsiteY21" fmla="*/ 1007270 h 2178951"/>
                <a:gd name="connsiteX22" fmla="*/ 750150 w 2483445"/>
                <a:gd name="connsiteY22" fmla="*/ 1038226 h 2178951"/>
                <a:gd name="connsiteX23" fmla="*/ 909692 w 2483445"/>
                <a:gd name="connsiteY23" fmla="*/ 1204914 h 2178951"/>
                <a:gd name="connsiteX24" fmla="*/ 1078762 w 2483445"/>
                <a:gd name="connsiteY24" fmla="*/ 1245396 h 2178951"/>
                <a:gd name="connsiteX25" fmla="*/ 1335938 w 2483445"/>
                <a:gd name="connsiteY25" fmla="*/ 1419227 h 2178951"/>
                <a:gd name="connsiteX26" fmla="*/ 1428806 w 2483445"/>
                <a:gd name="connsiteY26" fmla="*/ 1728789 h 2178951"/>
                <a:gd name="connsiteX27" fmla="*/ 1869340 w 2483445"/>
                <a:gd name="connsiteY27" fmla="*/ 2171701 h 2178951"/>
                <a:gd name="connsiteX28" fmla="*/ 2262244 w 2483445"/>
                <a:gd name="connsiteY28" fmla="*/ 1962152 h 2178951"/>
                <a:gd name="connsiteX29" fmla="*/ 2405118 w 2483445"/>
                <a:gd name="connsiteY29" fmla="*/ 1681163 h 2178951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288189 w 2483445"/>
                <a:gd name="connsiteY13" fmla="*/ 71439 h 2178951"/>
                <a:gd name="connsiteX14" fmla="*/ 126264 w 2483445"/>
                <a:gd name="connsiteY14" fmla="*/ 271464 h 2178951"/>
                <a:gd name="connsiteX15" fmla="*/ 66733 w 2483445"/>
                <a:gd name="connsiteY15" fmla="*/ 402432 h 2178951"/>
                <a:gd name="connsiteX16" fmla="*/ 56 w 2483445"/>
                <a:gd name="connsiteY16" fmla="*/ 533401 h 2178951"/>
                <a:gd name="connsiteX17" fmla="*/ 26252 w 2483445"/>
                <a:gd name="connsiteY17" fmla="*/ 628651 h 2178951"/>
                <a:gd name="connsiteX18" fmla="*/ 4819 w 2483445"/>
                <a:gd name="connsiteY18" fmla="*/ 769145 h 2178951"/>
                <a:gd name="connsiteX19" fmla="*/ 97688 w 2483445"/>
                <a:gd name="connsiteY19" fmla="*/ 876300 h 2178951"/>
                <a:gd name="connsiteX20" fmla="*/ 290569 w 2483445"/>
                <a:gd name="connsiteY20" fmla="*/ 990601 h 2178951"/>
                <a:gd name="connsiteX21" fmla="*/ 464400 w 2483445"/>
                <a:gd name="connsiteY21" fmla="*/ 1007270 h 2178951"/>
                <a:gd name="connsiteX22" fmla="*/ 750150 w 2483445"/>
                <a:gd name="connsiteY22" fmla="*/ 1038226 h 2178951"/>
                <a:gd name="connsiteX23" fmla="*/ 909692 w 2483445"/>
                <a:gd name="connsiteY23" fmla="*/ 1204914 h 2178951"/>
                <a:gd name="connsiteX24" fmla="*/ 1078762 w 2483445"/>
                <a:gd name="connsiteY24" fmla="*/ 1245396 h 2178951"/>
                <a:gd name="connsiteX25" fmla="*/ 1335938 w 2483445"/>
                <a:gd name="connsiteY25" fmla="*/ 1419227 h 2178951"/>
                <a:gd name="connsiteX26" fmla="*/ 1428806 w 2483445"/>
                <a:gd name="connsiteY26" fmla="*/ 1728789 h 2178951"/>
                <a:gd name="connsiteX27" fmla="*/ 1869340 w 2483445"/>
                <a:gd name="connsiteY27" fmla="*/ 2171701 h 2178951"/>
                <a:gd name="connsiteX28" fmla="*/ 2262244 w 2483445"/>
                <a:gd name="connsiteY28" fmla="*/ 1962152 h 2178951"/>
                <a:gd name="connsiteX29" fmla="*/ 2405118 w 2483445"/>
                <a:gd name="connsiteY29" fmla="*/ 1681163 h 2178951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288189 w 2483445"/>
                <a:gd name="connsiteY13" fmla="*/ 71439 h 2178951"/>
                <a:gd name="connsiteX14" fmla="*/ 126264 w 2483445"/>
                <a:gd name="connsiteY14" fmla="*/ 271464 h 2178951"/>
                <a:gd name="connsiteX15" fmla="*/ 66733 w 2483445"/>
                <a:gd name="connsiteY15" fmla="*/ 402432 h 2178951"/>
                <a:gd name="connsiteX16" fmla="*/ 56 w 2483445"/>
                <a:gd name="connsiteY16" fmla="*/ 533401 h 2178951"/>
                <a:gd name="connsiteX17" fmla="*/ 26252 w 2483445"/>
                <a:gd name="connsiteY17" fmla="*/ 628651 h 2178951"/>
                <a:gd name="connsiteX18" fmla="*/ 4819 w 2483445"/>
                <a:gd name="connsiteY18" fmla="*/ 769145 h 2178951"/>
                <a:gd name="connsiteX19" fmla="*/ 97688 w 2483445"/>
                <a:gd name="connsiteY19" fmla="*/ 876300 h 2178951"/>
                <a:gd name="connsiteX20" fmla="*/ 290569 w 2483445"/>
                <a:gd name="connsiteY20" fmla="*/ 990601 h 2178951"/>
                <a:gd name="connsiteX21" fmla="*/ 464400 w 2483445"/>
                <a:gd name="connsiteY21" fmla="*/ 1007270 h 2178951"/>
                <a:gd name="connsiteX22" fmla="*/ 750150 w 2483445"/>
                <a:gd name="connsiteY22" fmla="*/ 1038226 h 2178951"/>
                <a:gd name="connsiteX23" fmla="*/ 909692 w 2483445"/>
                <a:gd name="connsiteY23" fmla="*/ 1204914 h 2178951"/>
                <a:gd name="connsiteX24" fmla="*/ 1078762 w 2483445"/>
                <a:gd name="connsiteY24" fmla="*/ 1245396 h 2178951"/>
                <a:gd name="connsiteX25" fmla="*/ 1335938 w 2483445"/>
                <a:gd name="connsiteY25" fmla="*/ 1419227 h 2178951"/>
                <a:gd name="connsiteX26" fmla="*/ 1428806 w 2483445"/>
                <a:gd name="connsiteY26" fmla="*/ 1728789 h 2178951"/>
                <a:gd name="connsiteX27" fmla="*/ 1869340 w 2483445"/>
                <a:gd name="connsiteY27" fmla="*/ 2171701 h 2178951"/>
                <a:gd name="connsiteX28" fmla="*/ 2262244 w 2483445"/>
                <a:gd name="connsiteY28" fmla="*/ 1962152 h 2178951"/>
                <a:gd name="connsiteX29" fmla="*/ 2405118 w 2483445"/>
                <a:gd name="connsiteY29" fmla="*/ 1681163 h 2178951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250089 w 2483445"/>
                <a:gd name="connsiteY13" fmla="*/ 107157 h 2178951"/>
                <a:gd name="connsiteX14" fmla="*/ 126264 w 2483445"/>
                <a:gd name="connsiteY14" fmla="*/ 271464 h 2178951"/>
                <a:gd name="connsiteX15" fmla="*/ 66733 w 2483445"/>
                <a:gd name="connsiteY15" fmla="*/ 402432 h 2178951"/>
                <a:gd name="connsiteX16" fmla="*/ 56 w 2483445"/>
                <a:gd name="connsiteY16" fmla="*/ 533401 h 2178951"/>
                <a:gd name="connsiteX17" fmla="*/ 26252 w 2483445"/>
                <a:gd name="connsiteY17" fmla="*/ 628651 h 2178951"/>
                <a:gd name="connsiteX18" fmla="*/ 4819 w 2483445"/>
                <a:gd name="connsiteY18" fmla="*/ 769145 h 2178951"/>
                <a:gd name="connsiteX19" fmla="*/ 97688 w 2483445"/>
                <a:gd name="connsiteY19" fmla="*/ 876300 h 2178951"/>
                <a:gd name="connsiteX20" fmla="*/ 290569 w 2483445"/>
                <a:gd name="connsiteY20" fmla="*/ 990601 h 2178951"/>
                <a:gd name="connsiteX21" fmla="*/ 464400 w 2483445"/>
                <a:gd name="connsiteY21" fmla="*/ 1007270 h 2178951"/>
                <a:gd name="connsiteX22" fmla="*/ 750150 w 2483445"/>
                <a:gd name="connsiteY22" fmla="*/ 1038226 h 2178951"/>
                <a:gd name="connsiteX23" fmla="*/ 909692 w 2483445"/>
                <a:gd name="connsiteY23" fmla="*/ 1204914 h 2178951"/>
                <a:gd name="connsiteX24" fmla="*/ 1078762 w 2483445"/>
                <a:gd name="connsiteY24" fmla="*/ 1245396 h 2178951"/>
                <a:gd name="connsiteX25" fmla="*/ 1335938 w 2483445"/>
                <a:gd name="connsiteY25" fmla="*/ 1419227 h 2178951"/>
                <a:gd name="connsiteX26" fmla="*/ 1428806 w 2483445"/>
                <a:gd name="connsiteY26" fmla="*/ 1728789 h 2178951"/>
                <a:gd name="connsiteX27" fmla="*/ 1869340 w 2483445"/>
                <a:gd name="connsiteY27" fmla="*/ 2171701 h 2178951"/>
                <a:gd name="connsiteX28" fmla="*/ 2262244 w 2483445"/>
                <a:gd name="connsiteY28" fmla="*/ 1962152 h 2178951"/>
                <a:gd name="connsiteX29" fmla="*/ 2405118 w 2483445"/>
                <a:gd name="connsiteY29" fmla="*/ 1681163 h 2178951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250089 w 2483445"/>
                <a:gd name="connsiteY13" fmla="*/ 107157 h 2178951"/>
                <a:gd name="connsiteX14" fmla="*/ 126264 w 2483445"/>
                <a:gd name="connsiteY14" fmla="*/ 271464 h 2178951"/>
                <a:gd name="connsiteX15" fmla="*/ 66733 w 2483445"/>
                <a:gd name="connsiteY15" fmla="*/ 402432 h 2178951"/>
                <a:gd name="connsiteX16" fmla="*/ 56 w 2483445"/>
                <a:gd name="connsiteY16" fmla="*/ 533401 h 2178951"/>
                <a:gd name="connsiteX17" fmla="*/ 26252 w 2483445"/>
                <a:gd name="connsiteY17" fmla="*/ 628651 h 2178951"/>
                <a:gd name="connsiteX18" fmla="*/ 4819 w 2483445"/>
                <a:gd name="connsiteY18" fmla="*/ 769145 h 2178951"/>
                <a:gd name="connsiteX19" fmla="*/ 97688 w 2483445"/>
                <a:gd name="connsiteY19" fmla="*/ 876300 h 2178951"/>
                <a:gd name="connsiteX20" fmla="*/ 290569 w 2483445"/>
                <a:gd name="connsiteY20" fmla="*/ 990601 h 2178951"/>
                <a:gd name="connsiteX21" fmla="*/ 464400 w 2483445"/>
                <a:gd name="connsiteY21" fmla="*/ 1007270 h 2178951"/>
                <a:gd name="connsiteX22" fmla="*/ 750150 w 2483445"/>
                <a:gd name="connsiteY22" fmla="*/ 1038226 h 2178951"/>
                <a:gd name="connsiteX23" fmla="*/ 909692 w 2483445"/>
                <a:gd name="connsiteY23" fmla="*/ 1204914 h 2178951"/>
                <a:gd name="connsiteX24" fmla="*/ 1078762 w 2483445"/>
                <a:gd name="connsiteY24" fmla="*/ 1245396 h 2178951"/>
                <a:gd name="connsiteX25" fmla="*/ 1335938 w 2483445"/>
                <a:gd name="connsiteY25" fmla="*/ 1419227 h 2178951"/>
                <a:gd name="connsiteX26" fmla="*/ 1428806 w 2483445"/>
                <a:gd name="connsiteY26" fmla="*/ 1728789 h 2178951"/>
                <a:gd name="connsiteX27" fmla="*/ 1869340 w 2483445"/>
                <a:gd name="connsiteY27" fmla="*/ 2171701 h 2178951"/>
                <a:gd name="connsiteX28" fmla="*/ 2262244 w 2483445"/>
                <a:gd name="connsiteY28" fmla="*/ 1962152 h 2178951"/>
                <a:gd name="connsiteX29" fmla="*/ 2405118 w 2483445"/>
                <a:gd name="connsiteY29" fmla="*/ 1681163 h 2178951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250089 w 2483445"/>
                <a:gd name="connsiteY13" fmla="*/ 107157 h 2178951"/>
                <a:gd name="connsiteX14" fmla="*/ 126264 w 2483445"/>
                <a:gd name="connsiteY14" fmla="*/ 271464 h 2178951"/>
                <a:gd name="connsiteX15" fmla="*/ 66733 w 2483445"/>
                <a:gd name="connsiteY15" fmla="*/ 402432 h 2178951"/>
                <a:gd name="connsiteX16" fmla="*/ 56 w 2483445"/>
                <a:gd name="connsiteY16" fmla="*/ 533401 h 2178951"/>
                <a:gd name="connsiteX17" fmla="*/ 26252 w 2483445"/>
                <a:gd name="connsiteY17" fmla="*/ 628651 h 2178951"/>
                <a:gd name="connsiteX18" fmla="*/ 4819 w 2483445"/>
                <a:gd name="connsiteY18" fmla="*/ 769145 h 2178951"/>
                <a:gd name="connsiteX19" fmla="*/ 97688 w 2483445"/>
                <a:gd name="connsiteY19" fmla="*/ 876300 h 2178951"/>
                <a:gd name="connsiteX20" fmla="*/ 290569 w 2483445"/>
                <a:gd name="connsiteY20" fmla="*/ 990601 h 2178951"/>
                <a:gd name="connsiteX21" fmla="*/ 464400 w 2483445"/>
                <a:gd name="connsiteY21" fmla="*/ 1007270 h 2178951"/>
                <a:gd name="connsiteX22" fmla="*/ 750150 w 2483445"/>
                <a:gd name="connsiteY22" fmla="*/ 1038226 h 2178951"/>
                <a:gd name="connsiteX23" fmla="*/ 909692 w 2483445"/>
                <a:gd name="connsiteY23" fmla="*/ 1204914 h 2178951"/>
                <a:gd name="connsiteX24" fmla="*/ 1078762 w 2483445"/>
                <a:gd name="connsiteY24" fmla="*/ 1245396 h 2178951"/>
                <a:gd name="connsiteX25" fmla="*/ 1335938 w 2483445"/>
                <a:gd name="connsiteY25" fmla="*/ 1419227 h 2178951"/>
                <a:gd name="connsiteX26" fmla="*/ 1428806 w 2483445"/>
                <a:gd name="connsiteY26" fmla="*/ 1728789 h 2178951"/>
                <a:gd name="connsiteX27" fmla="*/ 1869340 w 2483445"/>
                <a:gd name="connsiteY27" fmla="*/ 2171701 h 2178951"/>
                <a:gd name="connsiteX28" fmla="*/ 2262244 w 2483445"/>
                <a:gd name="connsiteY28" fmla="*/ 1962152 h 2178951"/>
                <a:gd name="connsiteX29" fmla="*/ 2405118 w 2483445"/>
                <a:gd name="connsiteY29" fmla="*/ 1681163 h 2178951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242945 w 2483445"/>
                <a:gd name="connsiteY13" fmla="*/ 100013 h 2178951"/>
                <a:gd name="connsiteX14" fmla="*/ 126264 w 2483445"/>
                <a:gd name="connsiteY14" fmla="*/ 271464 h 2178951"/>
                <a:gd name="connsiteX15" fmla="*/ 66733 w 2483445"/>
                <a:gd name="connsiteY15" fmla="*/ 402432 h 2178951"/>
                <a:gd name="connsiteX16" fmla="*/ 56 w 2483445"/>
                <a:gd name="connsiteY16" fmla="*/ 533401 h 2178951"/>
                <a:gd name="connsiteX17" fmla="*/ 26252 w 2483445"/>
                <a:gd name="connsiteY17" fmla="*/ 628651 h 2178951"/>
                <a:gd name="connsiteX18" fmla="*/ 4819 w 2483445"/>
                <a:gd name="connsiteY18" fmla="*/ 769145 h 2178951"/>
                <a:gd name="connsiteX19" fmla="*/ 97688 w 2483445"/>
                <a:gd name="connsiteY19" fmla="*/ 876300 h 2178951"/>
                <a:gd name="connsiteX20" fmla="*/ 290569 w 2483445"/>
                <a:gd name="connsiteY20" fmla="*/ 990601 h 2178951"/>
                <a:gd name="connsiteX21" fmla="*/ 464400 w 2483445"/>
                <a:gd name="connsiteY21" fmla="*/ 1007270 h 2178951"/>
                <a:gd name="connsiteX22" fmla="*/ 750150 w 2483445"/>
                <a:gd name="connsiteY22" fmla="*/ 1038226 h 2178951"/>
                <a:gd name="connsiteX23" fmla="*/ 909692 w 2483445"/>
                <a:gd name="connsiteY23" fmla="*/ 1204914 h 2178951"/>
                <a:gd name="connsiteX24" fmla="*/ 1078762 w 2483445"/>
                <a:gd name="connsiteY24" fmla="*/ 1245396 h 2178951"/>
                <a:gd name="connsiteX25" fmla="*/ 1335938 w 2483445"/>
                <a:gd name="connsiteY25" fmla="*/ 1419227 h 2178951"/>
                <a:gd name="connsiteX26" fmla="*/ 1428806 w 2483445"/>
                <a:gd name="connsiteY26" fmla="*/ 1728789 h 2178951"/>
                <a:gd name="connsiteX27" fmla="*/ 1869340 w 2483445"/>
                <a:gd name="connsiteY27" fmla="*/ 2171701 h 2178951"/>
                <a:gd name="connsiteX28" fmla="*/ 2262244 w 2483445"/>
                <a:gd name="connsiteY28" fmla="*/ 1962152 h 2178951"/>
                <a:gd name="connsiteX29" fmla="*/ 2405118 w 2483445"/>
                <a:gd name="connsiteY29" fmla="*/ 1681163 h 2178951"/>
                <a:gd name="connsiteX0" fmla="*/ 2405118 w 2483445"/>
                <a:gd name="connsiteY0" fmla="*/ 1674017 h 2178951"/>
                <a:gd name="connsiteX1" fmla="*/ 2424168 w 2483445"/>
                <a:gd name="connsiteY1" fmla="*/ 1454942 h 2178951"/>
                <a:gd name="connsiteX2" fmla="*/ 2481318 w 2483445"/>
                <a:gd name="connsiteY2" fmla="*/ 1185860 h 2178951"/>
                <a:gd name="connsiteX3" fmla="*/ 2459886 w 2483445"/>
                <a:gd name="connsiteY3" fmla="*/ 1069179 h 2178951"/>
                <a:gd name="connsiteX4" fmla="*/ 2386068 w 2483445"/>
                <a:gd name="connsiteY4" fmla="*/ 781049 h 2178951"/>
                <a:gd name="connsiteX5" fmla="*/ 2276531 w 2483445"/>
                <a:gd name="connsiteY5" fmla="*/ 607216 h 2178951"/>
                <a:gd name="connsiteX6" fmla="*/ 2093174 w 2483445"/>
                <a:gd name="connsiteY6" fmla="*/ 447674 h 2178951"/>
                <a:gd name="connsiteX7" fmla="*/ 1950299 w 2483445"/>
                <a:gd name="connsiteY7" fmla="*/ 178592 h 2178951"/>
                <a:gd name="connsiteX8" fmla="*/ 1797900 w 2483445"/>
                <a:gd name="connsiteY8" fmla="*/ 52387 h 2178951"/>
                <a:gd name="connsiteX9" fmla="*/ 1631212 w 2483445"/>
                <a:gd name="connsiteY9" fmla="*/ 19051 h 2178951"/>
                <a:gd name="connsiteX10" fmla="*/ 1233543 w 2483445"/>
                <a:gd name="connsiteY10" fmla="*/ 0 h 2178951"/>
                <a:gd name="connsiteX11" fmla="*/ 978749 w 2483445"/>
                <a:gd name="connsiteY11" fmla="*/ 9526 h 2178951"/>
                <a:gd name="connsiteX12" fmla="*/ 516788 w 2483445"/>
                <a:gd name="connsiteY12" fmla="*/ 38101 h 2178951"/>
                <a:gd name="connsiteX13" fmla="*/ 242945 w 2483445"/>
                <a:gd name="connsiteY13" fmla="*/ 100013 h 2178951"/>
                <a:gd name="connsiteX14" fmla="*/ 126264 w 2483445"/>
                <a:gd name="connsiteY14" fmla="*/ 271464 h 2178951"/>
                <a:gd name="connsiteX15" fmla="*/ 66733 w 2483445"/>
                <a:gd name="connsiteY15" fmla="*/ 402432 h 2178951"/>
                <a:gd name="connsiteX16" fmla="*/ 56 w 2483445"/>
                <a:gd name="connsiteY16" fmla="*/ 533401 h 2178951"/>
                <a:gd name="connsiteX17" fmla="*/ 26252 w 2483445"/>
                <a:gd name="connsiteY17" fmla="*/ 628651 h 2178951"/>
                <a:gd name="connsiteX18" fmla="*/ 4819 w 2483445"/>
                <a:gd name="connsiteY18" fmla="*/ 769145 h 2178951"/>
                <a:gd name="connsiteX19" fmla="*/ 97688 w 2483445"/>
                <a:gd name="connsiteY19" fmla="*/ 876300 h 2178951"/>
                <a:gd name="connsiteX20" fmla="*/ 290569 w 2483445"/>
                <a:gd name="connsiteY20" fmla="*/ 990601 h 2178951"/>
                <a:gd name="connsiteX21" fmla="*/ 464400 w 2483445"/>
                <a:gd name="connsiteY21" fmla="*/ 1007270 h 2178951"/>
                <a:gd name="connsiteX22" fmla="*/ 750150 w 2483445"/>
                <a:gd name="connsiteY22" fmla="*/ 1038226 h 2178951"/>
                <a:gd name="connsiteX23" fmla="*/ 909692 w 2483445"/>
                <a:gd name="connsiteY23" fmla="*/ 1204914 h 2178951"/>
                <a:gd name="connsiteX24" fmla="*/ 1078762 w 2483445"/>
                <a:gd name="connsiteY24" fmla="*/ 1245396 h 2178951"/>
                <a:gd name="connsiteX25" fmla="*/ 1335938 w 2483445"/>
                <a:gd name="connsiteY25" fmla="*/ 1419227 h 2178951"/>
                <a:gd name="connsiteX26" fmla="*/ 1428806 w 2483445"/>
                <a:gd name="connsiteY26" fmla="*/ 1728789 h 2178951"/>
                <a:gd name="connsiteX27" fmla="*/ 1869340 w 2483445"/>
                <a:gd name="connsiteY27" fmla="*/ 2171701 h 2178951"/>
                <a:gd name="connsiteX28" fmla="*/ 2262244 w 2483445"/>
                <a:gd name="connsiteY28" fmla="*/ 1962152 h 2178951"/>
                <a:gd name="connsiteX29" fmla="*/ 2405118 w 2483445"/>
                <a:gd name="connsiteY29" fmla="*/ 1681163 h 2178951"/>
                <a:gd name="connsiteX0" fmla="*/ 2405118 w 2482797"/>
                <a:gd name="connsiteY0" fmla="*/ 1674017 h 2178951"/>
                <a:gd name="connsiteX1" fmla="*/ 2433693 w 2482797"/>
                <a:gd name="connsiteY1" fmla="*/ 1454942 h 2178951"/>
                <a:gd name="connsiteX2" fmla="*/ 2481318 w 2482797"/>
                <a:gd name="connsiteY2" fmla="*/ 1185860 h 2178951"/>
                <a:gd name="connsiteX3" fmla="*/ 2459886 w 2482797"/>
                <a:gd name="connsiteY3" fmla="*/ 1069179 h 2178951"/>
                <a:gd name="connsiteX4" fmla="*/ 2386068 w 2482797"/>
                <a:gd name="connsiteY4" fmla="*/ 781049 h 2178951"/>
                <a:gd name="connsiteX5" fmla="*/ 2276531 w 2482797"/>
                <a:gd name="connsiteY5" fmla="*/ 607216 h 2178951"/>
                <a:gd name="connsiteX6" fmla="*/ 2093174 w 2482797"/>
                <a:gd name="connsiteY6" fmla="*/ 447674 h 2178951"/>
                <a:gd name="connsiteX7" fmla="*/ 1950299 w 2482797"/>
                <a:gd name="connsiteY7" fmla="*/ 178592 h 2178951"/>
                <a:gd name="connsiteX8" fmla="*/ 1797900 w 2482797"/>
                <a:gd name="connsiteY8" fmla="*/ 52387 h 2178951"/>
                <a:gd name="connsiteX9" fmla="*/ 1631212 w 2482797"/>
                <a:gd name="connsiteY9" fmla="*/ 19051 h 2178951"/>
                <a:gd name="connsiteX10" fmla="*/ 1233543 w 2482797"/>
                <a:gd name="connsiteY10" fmla="*/ 0 h 2178951"/>
                <a:gd name="connsiteX11" fmla="*/ 978749 w 2482797"/>
                <a:gd name="connsiteY11" fmla="*/ 9526 h 2178951"/>
                <a:gd name="connsiteX12" fmla="*/ 516788 w 2482797"/>
                <a:gd name="connsiteY12" fmla="*/ 38101 h 2178951"/>
                <a:gd name="connsiteX13" fmla="*/ 242945 w 2482797"/>
                <a:gd name="connsiteY13" fmla="*/ 100013 h 2178951"/>
                <a:gd name="connsiteX14" fmla="*/ 126264 w 2482797"/>
                <a:gd name="connsiteY14" fmla="*/ 271464 h 2178951"/>
                <a:gd name="connsiteX15" fmla="*/ 66733 w 2482797"/>
                <a:gd name="connsiteY15" fmla="*/ 402432 h 2178951"/>
                <a:gd name="connsiteX16" fmla="*/ 56 w 2482797"/>
                <a:gd name="connsiteY16" fmla="*/ 533401 h 2178951"/>
                <a:gd name="connsiteX17" fmla="*/ 26252 w 2482797"/>
                <a:gd name="connsiteY17" fmla="*/ 628651 h 2178951"/>
                <a:gd name="connsiteX18" fmla="*/ 4819 w 2482797"/>
                <a:gd name="connsiteY18" fmla="*/ 769145 h 2178951"/>
                <a:gd name="connsiteX19" fmla="*/ 97688 w 2482797"/>
                <a:gd name="connsiteY19" fmla="*/ 876300 h 2178951"/>
                <a:gd name="connsiteX20" fmla="*/ 290569 w 2482797"/>
                <a:gd name="connsiteY20" fmla="*/ 990601 h 2178951"/>
                <a:gd name="connsiteX21" fmla="*/ 464400 w 2482797"/>
                <a:gd name="connsiteY21" fmla="*/ 1007270 h 2178951"/>
                <a:gd name="connsiteX22" fmla="*/ 750150 w 2482797"/>
                <a:gd name="connsiteY22" fmla="*/ 1038226 h 2178951"/>
                <a:gd name="connsiteX23" fmla="*/ 909692 w 2482797"/>
                <a:gd name="connsiteY23" fmla="*/ 1204914 h 2178951"/>
                <a:gd name="connsiteX24" fmla="*/ 1078762 w 2482797"/>
                <a:gd name="connsiteY24" fmla="*/ 1245396 h 2178951"/>
                <a:gd name="connsiteX25" fmla="*/ 1335938 w 2482797"/>
                <a:gd name="connsiteY25" fmla="*/ 1419227 h 2178951"/>
                <a:gd name="connsiteX26" fmla="*/ 1428806 w 2482797"/>
                <a:gd name="connsiteY26" fmla="*/ 1728789 h 2178951"/>
                <a:gd name="connsiteX27" fmla="*/ 1869340 w 2482797"/>
                <a:gd name="connsiteY27" fmla="*/ 2171701 h 2178951"/>
                <a:gd name="connsiteX28" fmla="*/ 2262244 w 2482797"/>
                <a:gd name="connsiteY28" fmla="*/ 1962152 h 2178951"/>
                <a:gd name="connsiteX29" fmla="*/ 2405118 w 2482797"/>
                <a:gd name="connsiteY29" fmla="*/ 1681163 h 2178951"/>
                <a:gd name="connsiteX0" fmla="*/ 2405118 w 2482797"/>
                <a:gd name="connsiteY0" fmla="*/ 1674017 h 2178951"/>
                <a:gd name="connsiteX1" fmla="*/ 2433693 w 2482797"/>
                <a:gd name="connsiteY1" fmla="*/ 1454942 h 2178951"/>
                <a:gd name="connsiteX2" fmla="*/ 2481318 w 2482797"/>
                <a:gd name="connsiteY2" fmla="*/ 1185860 h 2178951"/>
                <a:gd name="connsiteX3" fmla="*/ 2459886 w 2482797"/>
                <a:gd name="connsiteY3" fmla="*/ 1069179 h 2178951"/>
                <a:gd name="connsiteX4" fmla="*/ 2386068 w 2482797"/>
                <a:gd name="connsiteY4" fmla="*/ 781049 h 2178951"/>
                <a:gd name="connsiteX5" fmla="*/ 2276531 w 2482797"/>
                <a:gd name="connsiteY5" fmla="*/ 607216 h 2178951"/>
                <a:gd name="connsiteX6" fmla="*/ 2093174 w 2482797"/>
                <a:gd name="connsiteY6" fmla="*/ 447674 h 2178951"/>
                <a:gd name="connsiteX7" fmla="*/ 1950299 w 2482797"/>
                <a:gd name="connsiteY7" fmla="*/ 178592 h 2178951"/>
                <a:gd name="connsiteX8" fmla="*/ 1797900 w 2482797"/>
                <a:gd name="connsiteY8" fmla="*/ 52387 h 2178951"/>
                <a:gd name="connsiteX9" fmla="*/ 1631212 w 2482797"/>
                <a:gd name="connsiteY9" fmla="*/ 19051 h 2178951"/>
                <a:gd name="connsiteX10" fmla="*/ 1233543 w 2482797"/>
                <a:gd name="connsiteY10" fmla="*/ 0 h 2178951"/>
                <a:gd name="connsiteX11" fmla="*/ 978749 w 2482797"/>
                <a:gd name="connsiteY11" fmla="*/ 9526 h 2178951"/>
                <a:gd name="connsiteX12" fmla="*/ 516788 w 2482797"/>
                <a:gd name="connsiteY12" fmla="*/ 38101 h 2178951"/>
                <a:gd name="connsiteX13" fmla="*/ 242945 w 2482797"/>
                <a:gd name="connsiteY13" fmla="*/ 100013 h 2178951"/>
                <a:gd name="connsiteX14" fmla="*/ 126264 w 2482797"/>
                <a:gd name="connsiteY14" fmla="*/ 271464 h 2178951"/>
                <a:gd name="connsiteX15" fmla="*/ 66733 w 2482797"/>
                <a:gd name="connsiteY15" fmla="*/ 402432 h 2178951"/>
                <a:gd name="connsiteX16" fmla="*/ 56 w 2482797"/>
                <a:gd name="connsiteY16" fmla="*/ 533401 h 2178951"/>
                <a:gd name="connsiteX17" fmla="*/ 26252 w 2482797"/>
                <a:gd name="connsiteY17" fmla="*/ 628651 h 2178951"/>
                <a:gd name="connsiteX18" fmla="*/ 4819 w 2482797"/>
                <a:gd name="connsiteY18" fmla="*/ 769145 h 2178951"/>
                <a:gd name="connsiteX19" fmla="*/ 97688 w 2482797"/>
                <a:gd name="connsiteY19" fmla="*/ 876300 h 2178951"/>
                <a:gd name="connsiteX20" fmla="*/ 290569 w 2482797"/>
                <a:gd name="connsiteY20" fmla="*/ 990601 h 2178951"/>
                <a:gd name="connsiteX21" fmla="*/ 464400 w 2482797"/>
                <a:gd name="connsiteY21" fmla="*/ 1007270 h 2178951"/>
                <a:gd name="connsiteX22" fmla="*/ 750150 w 2482797"/>
                <a:gd name="connsiteY22" fmla="*/ 1038226 h 2178951"/>
                <a:gd name="connsiteX23" fmla="*/ 909692 w 2482797"/>
                <a:gd name="connsiteY23" fmla="*/ 1204914 h 2178951"/>
                <a:gd name="connsiteX24" fmla="*/ 1078762 w 2482797"/>
                <a:gd name="connsiteY24" fmla="*/ 1245396 h 2178951"/>
                <a:gd name="connsiteX25" fmla="*/ 1335938 w 2482797"/>
                <a:gd name="connsiteY25" fmla="*/ 1419227 h 2178951"/>
                <a:gd name="connsiteX26" fmla="*/ 1428806 w 2482797"/>
                <a:gd name="connsiteY26" fmla="*/ 1728789 h 2178951"/>
                <a:gd name="connsiteX27" fmla="*/ 1869340 w 2482797"/>
                <a:gd name="connsiteY27" fmla="*/ 2171701 h 2178951"/>
                <a:gd name="connsiteX28" fmla="*/ 2262244 w 2482797"/>
                <a:gd name="connsiteY28" fmla="*/ 1962152 h 2178951"/>
                <a:gd name="connsiteX29" fmla="*/ 2405118 w 2482797"/>
                <a:gd name="connsiteY29" fmla="*/ 1681163 h 2178951"/>
                <a:gd name="connsiteX0" fmla="*/ 2405118 w 2483610"/>
                <a:gd name="connsiteY0" fmla="*/ 1674017 h 2178951"/>
                <a:gd name="connsiteX1" fmla="*/ 2421787 w 2483610"/>
                <a:gd name="connsiteY1" fmla="*/ 1450179 h 2178951"/>
                <a:gd name="connsiteX2" fmla="*/ 2481318 w 2483610"/>
                <a:gd name="connsiteY2" fmla="*/ 1185860 h 2178951"/>
                <a:gd name="connsiteX3" fmla="*/ 2459886 w 2483610"/>
                <a:gd name="connsiteY3" fmla="*/ 1069179 h 2178951"/>
                <a:gd name="connsiteX4" fmla="*/ 2386068 w 2483610"/>
                <a:gd name="connsiteY4" fmla="*/ 781049 h 2178951"/>
                <a:gd name="connsiteX5" fmla="*/ 2276531 w 2483610"/>
                <a:gd name="connsiteY5" fmla="*/ 607216 h 2178951"/>
                <a:gd name="connsiteX6" fmla="*/ 2093174 w 2483610"/>
                <a:gd name="connsiteY6" fmla="*/ 447674 h 2178951"/>
                <a:gd name="connsiteX7" fmla="*/ 1950299 w 2483610"/>
                <a:gd name="connsiteY7" fmla="*/ 178592 h 2178951"/>
                <a:gd name="connsiteX8" fmla="*/ 1797900 w 2483610"/>
                <a:gd name="connsiteY8" fmla="*/ 52387 h 2178951"/>
                <a:gd name="connsiteX9" fmla="*/ 1631212 w 2483610"/>
                <a:gd name="connsiteY9" fmla="*/ 19051 h 2178951"/>
                <a:gd name="connsiteX10" fmla="*/ 1233543 w 2483610"/>
                <a:gd name="connsiteY10" fmla="*/ 0 h 2178951"/>
                <a:gd name="connsiteX11" fmla="*/ 978749 w 2483610"/>
                <a:gd name="connsiteY11" fmla="*/ 9526 h 2178951"/>
                <a:gd name="connsiteX12" fmla="*/ 516788 w 2483610"/>
                <a:gd name="connsiteY12" fmla="*/ 38101 h 2178951"/>
                <a:gd name="connsiteX13" fmla="*/ 242945 w 2483610"/>
                <a:gd name="connsiteY13" fmla="*/ 100013 h 2178951"/>
                <a:gd name="connsiteX14" fmla="*/ 126264 w 2483610"/>
                <a:gd name="connsiteY14" fmla="*/ 271464 h 2178951"/>
                <a:gd name="connsiteX15" fmla="*/ 66733 w 2483610"/>
                <a:gd name="connsiteY15" fmla="*/ 402432 h 2178951"/>
                <a:gd name="connsiteX16" fmla="*/ 56 w 2483610"/>
                <a:gd name="connsiteY16" fmla="*/ 533401 h 2178951"/>
                <a:gd name="connsiteX17" fmla="*/ 26252 w 2483610"/>
                <a:gd name="connsiteY17" fmla="*/ 628651 h 2178951"/>
                <a:gd name="connsiteX18" fmla="*/ 4819 w 2483610"/>
                <a:gd name="connsiteY18" fmla="*/ 769145 h 2178951"/>
                <a:gd name="connsiteX19" fmla="*/ 97688 w 2483610"/>
                <a:gd name="connsiteY19" fmla="*/ 876300 h 2178951"/>
                <a:gd name="connsiteX20" fmla="*/ 290569 w 2483610"/>
                <a:gd name="connsiteY20" fmla="*/ 990601 h 2178951"/>
                <a:gd name="connsiteX21" fmla="*/ 464400 w 2483610"/>
                <a:gd name="connsiteY21" fmla="*/ 1007270 h 2178951"/>
                <a:gd name="connsiteX22" fmla="*/ 750150 w 2483610"/>
                <a:gd name="connsiteY22" fmla="*/ 1038226 h 2178951"/>
                <a:gd name="connsiteX23" fmla="*/ 909692 w 2483610"/>
                <a:gd name="connsiteY23" fmla="*/ 1204914 h 2178951"/>
                <a:gd name="connsiteX24" fmla="*/ 1078762 w 2483610"/>
                <a:gd name="connsiteY24" fmla="*/ 1245396 h 2178951"/>
                <a:gd name="connsiteX25" fmla="*/ 1335938 w 2483610"/>
                <a:gd name="connsiteY25" fmla="*/ 1419227 h 2178951"/>
                <a:gd name="connsiteX26" fmla="*/ 1428806 w 2483610"/>
                <a:gd name="connsiteY26" fmla="*/ 1728789 h 2178951"/>
                <a:gd name="connsiteX27" fmla="*/ 1869340 w 2483610"/>
                <a:gd name="connsiteY27" fmla="*/ 2171701 h 2178951"/>
                <a:gd name="connsiteX28" fmla="*/ 2262244 w 2483610"/>
                <a:gd name="connsiteY28" fmla="*/ 1962152 h 2178951"/>
                <a:gd name="connsiteX29" fmla="*/ 2405118 w 2483610"/>
                <a:gd name="connsiteY29" fmla="*/ 1681163 h 217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483610" h="2178951">
                  <a:moveTo>
                    <a:pt x="2405118" y="1674017"/>
                  </a:moveTo>
                  <a:cubicBezTo>
                    <a:pt x="2408293" y="1605159"/>
                    <a:pt x="2416231" y="1541063"/>
                    <a:pt x="2421787" y="1450179"/>
                  </a:cubicBezTo>
                  <a:cubicBezTo>
                    <a:pt x="2427343" y="1359295"/>
                    <a:pt x="2474968" y="1249360"/>
                    <a:pt x="2481318" y="1185860"/>
                  </a:cubicBezTo>
                  <a:cubicBezTo>
                    <a:pt x="2487668" y="1122360"/>
                    <a:pt x="2480920" y="1133869"/>
                    <a:pt x="2459886" y="1069179"/>
                  </a:cubicBezTo>
                  <a:cubicBezTo>
                    <a:pt x="2438852" y="1004489"/>
                    <a:pt x="2416627" y="858043"/>
                    <a:pt x="2386068" y="781049"/>
                  </a:cubicBezTo>
                  <a:cubicBezTo>
                    <a:pt x="2355509" y="704055"/>
                    <a:pt x="2317806" y="663572"/>
                    <a:pt x="2276531" y="607216"/>
                  </a:cubicBezTo>
                  <a:cubicBezTo>
                    <a:pt x="2235256" y="550860"/>
                    <a:pt x="2144768" y="518714"/>
                    <a:pt x="2093174" y="447674"/>
                  </a:cubicBezTo>
                  <a:cubicBezTo>
                    <a:pt x="1984430" y="302815"/>
                    <a:pt x="1978874" y="222248"/>
                    <a:pt x="1950299" y="178592"/>
                  </a:cubicBezTo>
                  <a:cubicBezTo>
                    <a:pt x="1927280" y="132555"/>
                    <a:pt x="1796908" y="53875"/>
                    <a:pt x="1797900" y="52387"/>
                  </a:cubicBezTo>
                  <a:cubicBezTo>
                    <a:pt x="1721303" y="24606"/>
                    <a:pt x="1725271" y="27782"/>
                    <a:pt x="1631212" y="19051"/>
                  </a:cubicBezTo>
                  <a:cubicBezTo>
                    <a:pt x="1537153" y="10320"/>
                    <a:pt x="1276405" y="1984"/>
                    <a:pt x="1233543" y="0"/>
                  </a:cubicBezTo>
                  <a:lnTo>
                    <a:pt x="978749" y="9526"/>
                  </a:lnTo>
                  <a:cubicBezTo>
                    <a:pt x="935887" y="11114"/>
                    <a:pt x="517284" y="38101"/>
                    <a:pt x="516788" y="38101"/>
                  </a:cubicBezTo>
                  <a:cubicBezTo>
                    <a:pt x="440588" y="49214"/>
                    <a:pt x="292952" y="-1587"/>
                    <a:pt x="242945" y="100013"/>
                  </a:cubicBezTo>
                  <a:cubicBezTo>
                    <a:pt x="187383" y="191295"/>
                    <a:pt x="156823" y="210742"/>
                    <a:pt x="126264" y="271464"/>
                  </a:cubicBezTo>
                  <a:cubicBezTo>
                    <a:pt x="138567" y="312342"/>
                    <a:pt x="79631" y="416224"/>
                    <a:pt x="66733" y="402432"/>
                  </a:cubicBezTo>
                  <a:cubicBezTo>
                    <a:pt x="50858" y="447676"/>
                    <a:pt x="8390" y="499667"/>
                    <a:pt x="56" y="533401"/>
                  </a:cubicBezTo>
                  <a:cubicBezTo>
                    <a:pt x="-1134" y="583804"/>
                    <a:pt x="16727" y="573089"/>
                    <a:pt x="26252" y="628651"/>
                  </a:cubicBezTo>
                  <a:cubicBezTo>
                    <a:pt x="34190" y="656035"/>
                    <a:pt x="-7087" y="723902"/>
                    <a:pt x="4819" y="769145"/>
                  </a:cubicBezTo>
                  <a:cubicBezTo>
                    <a:pt x="16725" y="814388"/>
                    <a:pt x="90941" y="846535"/>
                    <a:pt x="97688" y="876300"/>
                  </a:cubicBezTo>
                  <a:cubicBezTo>
                    <a:pt x="113563" y="894159"/>
                    <a:pt x="290073" y="990601"/>
                    <a:pt x="290569" y="990601"/>
                  </a:cubicBezTo>
                  <a:cubicBezTo>
                    <a:pt x="322716" y="1009254"/>
                    <a:pt x="464400" y="1007766"/>
                    <a:pt x="464400" y="1007270"/>
                  </a:cubicBezTo>
                  <a:cubicBezTo>
                    <a:pt x="494562" y="1008857"/>
                    <a:pt x="750944" y="1039416"/>
                    <a:pt x="750150" y="1038226"/>
                  </a:cubicBezTo>
                  <a:cubicBezTo>
                    <a:pt x="799759" y="1043782"/>
                    <a:pt x="863655" y="1175942"/>
                    <a:pt x="909692" y="1204914"/>
                  </a:cubicBezTo>
                  <a:cubicBezTo>
                    <a:pt x="955729" y="1233886"/>
                    <a:pt x="1024390" y="1233491"/>
                    <a:pt x="1078762" y="1245396"/>
                  </a:cubicBezTo>
                  <a:cubicBezTo>
                    <a:pt x="1106146" y="1274368"/>
                    <a:pt x="1279185" y="1372793"/>
                    <a:pt x="1335938" y="1419227"/>
                  </a:cubicBezTo>
                  <a:cubicBezTo>
                    <a:pt x="1380785" y="1501379"/>
                    <a:pt x="1414122" y="1590279"/>
                    <a:pt x="1428806" y="1728789"/>
                  </a:cubicBezTo>
                  <a:cubicBezTo>
                    <a:pt x="1507784" y="1800623"/>
                    <a:pt x="1730038" y="2240360"/>
                    <a:pt x="1869340" y="2171701"/>
                  </a:cubicBezTo>
                  <a:cubicBezTo>
                    <a:pt x="1956257" y="2162572"/>
                    <a:pt x="2168185" y="2058990"/>
                    <a:pt x="2262244" y="1962152"/>
                  </a:cubicBezTo>
                  <a:cubicBezTo>
                    <a:pt x="2322967" y="1884365"/>
                    <a:pt x="2349159" y="1815704"/>
                    <a:pt x="2405118" y="1681163"/>
                  </a:cubicBezTo>
                </a:path>
              </a:pathLst>
            </a:custGeom>
            <a:noFill/>
            <a:ln>
              <a:solidFill>
                <a:srgbClr val="FFFF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/>
            <p:cNvSpPr/>
            <p:nvPr/>
          </p:nvSpPr>
          <p:spPr>
            <a:xfrm rot="21137697">
              <a:off x="7326891" y="5814220"/>
              <a:ext cx="48653" cy="13324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ounded Rectangle 38"/>
            <p:cNvSpPr/>
            <p:nvPr/>
          </p:nvSpPr>
          <p:spPr>
            <a:xfrm rot="16769909">
              <a:off x="6491810" y="4750730"/>
              <a:ext cx="54585" cy="1437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ounded Rectangle 39"/>
            <p:cNvSpPr/>
            <p:nvPr/>
          </p:nvSpPr>
          <p:spPr>
            <a:xfrm rot="16200000">
              <a:off x="5903647" y="4726040"/>
              <a:ext cx="56503" cy="1437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ounded Rectangle 40"/>
            <p:cNvSpPr/>
            <p:nvPr/>
          </p:nvSpPr>
          <p:spPr>
            <a:xfrm rot="16200000">
              <a:off x="5389308" y="4768903"/>
              <a:ext cx="56503" cy="1437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ounded Rectangle 45"/>
            <p:cNvSpPr/>
            <p:nvPr/>
          </p:nvSpPr>
          <p:spPr>
            <a:xfrm rot="5559218">
              <a:off x="5488970" y="5754832"/>
              <a:ext cx="45719" cy="13561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ounded Rectangle 47"/>
            <p:cNvSpPr/>
            <p:nvPr/>
          </p:nvSpPr>
          <p:spPr>
            <a:xfrm rot="8678145">
              <a:off x="6437910" y="6667064"/>
              <a:ext cx="45719" cy="10686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088982" y="6803231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M.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Bravu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496052" y="6643688"/>
              <a:ext cx="497680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Timpuri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Noi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393784" y="5893593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Muncii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891341" y="4917280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Obor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522248" y="4583905"/>
              <a:ext cx="43576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Spit.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Colentina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869775" y="4664867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Perla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384009" y="4876798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Victoriei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586288" y="5153023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Gara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de Nord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66" name="Rounded Rectangle 65"/>
            <p:cNvSpPr/>
            <p:nvPr/>
          </p:nvSpPr>
          <p:spPr>
            <a:xfrm rot="15629916">
              <a:off x="6468720" y="3277284"/>
              <a:ext cx="50057" cy="1485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567489" y="3305173"/>
              <a:ext cx="435768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b="1" dirty="0" smtClean="0">
                  <a:solidFill>
                    <a:srgbClr val="002F8E"/>
                  </a:solidFill>
                </a:rPr>
                <a:t>M2</a:t>
              </a:r>
            </a:p>
            <a:p>
              <a:r>
                <a:rPr lang="en-US" sz="700" b="1" dirty="0" err="1" smtClean="0">
                  <a:solidFill>
                    <a:srgbClr val="002F8E"/>
                  </a:solidFill>
                </a:rPr>
                <a:t>Pipera</a:t>
              </a:r>
              <a:endParaRPr lang="en-US" sz="700" b="1" dirty="0">
                <a:solidFill>
                  <a:srgbClr val="002F8E"/>
                </a:solidFill>
              </a:endParaRPr>
            </a:p>
          </p:txBody>
        </p:sp>
        <p:sp>
          <p:nvSpPr>
            <p:cNvPr id="68" name="Rounded Rectangle 67"/>
            <p:cNvSpPr/>
            <p:nvPr/>
          </p:nvSpPr>
          <p:spPr>
            <a:xfrm rot="14865024">
              <a:off x="5938407" y="3376066"/>
              <a:ext cx="47393" cy="1183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936458" y="3455192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Aurel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Vlaicu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491164" y="4024311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Aviatorilor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74" name="Rounded Rectangle 73"/>
            <p:cNvSpPr/>
            <p:nvPr/>
          </p:nvSpPr>
          <p:spPr>
            <a:xfrm rot="20432942">
              <a:off x="5975907" y="5596589"/>
              <a:ext cx="51900" cy="10382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567362" y="6681786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Tineretului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78" name="Rounded Rectangle 77"/>
            <p:cNvSpPr/>
            <p:nvPr/>
          </p:nvSpPr>
          <p:spPr>
            <a:xfrm rot="21297451">
              <a:off x="6079220" y="6674743"/>
              <a:ext cx="45805" cy="10253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 rot="20554392">
              <a:off x="5752547" y="7171562"/>
              <a:ext cx="53650" cy="11992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5829299" y="7100886"/>
              <a:ext cx="50244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Eroii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Revolutiei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81" name="Rounded Rectangle 80"/>
            <p:cNvSpPr/>
            <p:nvPr/>
          </p:nvSpPr>
          <p:spPr>
            <a:xfrm rot="18164758">
              <a:off x="6248076" y="7539866"/>
              <a:ext cx="54469" cy="1476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317456" y="7505699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Brancoveanu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810375" y="7817643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P-ta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Sudului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85" name="Rounded Rectangle 84"/>
            <p:cNvSpPr/>
            <p:nvPr/>
          </p:nvSpPr>
          <p:spPr>
            <a:xfrm rot="19622597">
              <a:off x="7219333" y="8542274"/>
              <a:ext cx="56856" cy="1246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7339013" y="8472487"/>
              <a:ext cx="50244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Aparatorii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patriei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87" name="Rounded Rectangle 86"/>
            <p:cNvSpPr/>
            <p:nvPr/>
          </p:nvSpPr>
          <p:spPr>
            <a:xfrm rot="19622597">
              <a:off x="7536039" y="9123299"/>
              <a:ext cx="56856" cy="1246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655719" y="9053512"/>
              <a:ext cx="742950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b="1" dirty="0" smtClean="0">
                  <a:solidFill>
                    <a:srgbClr val="002F8E"/>
                  </a:solidFill>
                </a:rPr>
                <a:t>M2</a:t>
              </a:r>
              <a:r>
                <a:rPr lang="en-US" sz="700" b="1" dirty="0" smtClean="0">
                  <a:solidFill>
                    <a:srgbClr val="002F8E"/>
                  </a:solidFill>
                </a:rPr>
                <a:t> </a:t>
              </a:r>
            </a:p>
            <a:p>
              <a:r>
                <a:rPr lang="en-US" sz="700" b="1" dirty="0" err="1" smtClean="0">
                  <a:solidFill>
                    <a:srgbClr val="002F8E"/>
                  </a:solidFill>
                </a:rPr>
                <a:t>Dimitrie</a:t>
              </a:r>
              <a:r>
                <a:rPr lang="en-US" sz="700" b="1" dirty="0" smtClean="0">
                  <a:solidFill>
                    <a:srgbClr val="002F8E"/>
                  </a:solidFill>
                </a:rPr>
                <a:t> </a:t>
              </a:r>
              <a:r>
                <a:rPr lang="en-US" sz="700" b="1" dirty="0" err="1" smtClean="0">
                  <a:solidFill>
                    <a:srgbClr val="002F8E"/>
                  </a:solidFill>
                </a:rPr>
                <a:t>Leonida</a:t>
              </a:r>
              <a:endParaRPr lang="en-US" sz="700" b="1" dirty="0">
                <a:solidFill>
                  <a:srgbClr val="002F8E"/>
                </a:solidFill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38334" y="5517083"/>
              <a:ext cx="8177203" cy="1748111"/>
            </a:xfrm>
            <a:custGeom>
              <a:avLst/>
              <a:gdLst>
                <a:gd name="connsiteX0" fmla="*/ 0 w 2392255"/>
                <a:gd name="connsiteY0" fmla="*/ 423863 h 423863"/>
                <a:gd name="connsiteX1" fmla="*/ 928688 w 2392255"/>
                <a:gd name="connsiteY1" fmla="*/ 319088 h 423863"/>
                <a:gd name="connsiteX2" fmla="*/ 1081088 w 2392255"/>
                <a:gd name="connsiteY2" fmla="*/ 202406 h 423863"/>
                <a:gd name="connsiteX3" fmla="*/ 1676400 w 2392255"/>
                <a:gd name="connsiteY3" fmla="*/ 183356 h 423863"/>
                <a:gd name="connsiteX4" fmla="*/ 2355057 w 2392255"/>
                <a:gd name="connsiteY4" fmla="*/ 169069 h 423863"/>
                <a:gd name="connsiteX5" fmla="*/ 2243138 w 2392255"/>
                <a:gd name="connsiteY5" fmla="*/ 0 h 423863"/>
                <a:gd name="connsiteX0" fmla="*/ 0 w 2908711"/>
                <a:gd name="connsiteY0" fmla="*/ 283370 h 283370"/>
                <a:gd name="connsiteX1" fmla="*/ 928688 w 2908711"/>
                <a:gd name="connsiteY1" fmla="*/ 178595 h 283370"/>
                <a:gd name="connsiteX2" fmla="*/ 1081088 w 2908711"/>
                <a:gd name="connsiteY2" fmla="*/ 61913 h 283370"/>
                <a:gd name="connsiteX3" fmla="*/ 1676400 w 2908711"/>
                <a:gd name="connsiteY3" fmla="*/ 42863 h 283370"/>
                <a:gd name="connsiteX4" fmla="*/ 2355057 w 2908711"/>
                <a:gd name="connsiteY4" fmla="*/ 28576 h 283370"/>
                <a:gd name="connsiteX5" fmla="*/ 2893219 w 2908711"/>
                <a:gd name="connsiteY5" fmla="*/ 0 h 283370"/>
                <a:gd name="connsiteX0" fmla="*/ 0 w 2893219"/>
                <a:gd name="connsiteY0" fmla="*/ 283370 h 283370"/>
                <a:gd name="connsiteX1" fmla="*/ 928688 w 2893219"/>
                <a:gd name="connsiteY1" fmla="*/ 178595 h 283370"/>
                <a:gd name="connsiteX2" fmla="*/ 1081088 w 2893219"/>
                <a:gd name="connsiteY2" fmla="*/ 61913 h 283370"/>
                <a:gd name="connsiteX3" fmla="*/ 1676400 w 2893219"/>
                <a:gd name="connsiteY3" fmla="*/ 42863 h 283370"/>
                <a:gd name="connsiteX4" fmla="*/ 2355057 w 2893219"/>
                <a:gd name="connsiteY4" fmla="*/ 28576 h 283370"/>
                <a:gd name="connsiteX5" fmla="*/ 2893219 w 2893219"/>
                <a:gd name="connsiteY5" fmla="*/ 0 h 283370"/>
                <a:gd name="connsiteX0" fmla="*/ 0 w 2933083"/>
                <a:gd name="connsiteY0" fmla="*/ 284910 h 284910"/>
                <a:gd name="connsiteX1" fmla="*/ 928688 w 2933083"/>
                <a:gd name="connsiteY1" fmla="*/ 180135 h 284910"/>
                <a:gd name="connsiteX2" fmla="*/ 1081088 w 2933083"/>
                <a:gd name="connsiteY2" fmla="*/ 63453 h 284910"/>
                <a:gd name="connsiteX3" fmla="*/ 1676400 w 2933083"/>
                <a:gd name="connsiteY3" fmla="*/ 44403 h 284910"/>
                <a:gd name="connsiteX4" fmla="*/ 2355057 w 2933083"/>
                <a:gd name="connsiteY4" fmla="*/ 30116 h 284910"/>
                <a:gd name="connsiteX5" fmla="*/ 2893219 w 2933083"/>
                <a:gd name="connsiteY5" fmla="*/ 1540 h 284910"/>
                <a:gd name="connsiteX6" fmla="*/ 2893219 w 2933083"/>
                <a:gd name="connsiteY6" fmla="*/ 3921 h 284910"/>
                <a:gd name="connsiteX0" fmla="*/ 0 w 3009900"/>
                <a:gd name="connsiteY0" fmla="*/ 333379 h 333379"/>
                <a:gd name="connsiteX1" fmla="*/ 928688 w 3009900"/>
                <a:gd name="connsiteY1" fmla="*/ 228604 h 333379"/>
                <a:gd name="connsiteX2" fmla="*/ 1081088 w 3009900"/>
                <a:gd name="connsiteY2" fmla="*/ 111922 h 333379"/>
                <a:gd name="connsiteX3" fmla="*/ 1676400 w 3009900"/>
                <a:gd name="connsiteY3" fmla="*/ 92872 h 333379"/>
                <a:gd name="connsiteX4" fmla="*/ 2355057 w 3009900"/>
                <a:gd name="connsiteY4" fmla="*/ 78585 h 333379"/>
                <a:gd name="connsiteX5" fmla="*/ 2893219 w 3009900"/>
                <a:gd name="connsiteY5" fmla="*/ 50009 h 333379"/>
                <a:gd name="connsiteX6" fmla="*/ 3009900 w 3009900"/>
                <a:gd name="connsiteY6" fmla="*/ 3 h 333379"/>
                <a:gd name="connsiteX0" fmla="*/ 0 w 3259932"/>
                <a:gd name="connsiteY0" fmla="*/ 473870 h 473870"/>
                <a:gd name="connsiteX1" fmla="*/ 928688 w 3259932"/>
                <a:gd name="connsiteY1" fmla="*/ 369095 h 473870"/>
                <a:gd name="connsiteX2" fmla="*/ 1081088 w 3259932"/>
                <a:gd name="connsiteY2" fmla="*/ 252413 h 473870"/>
                <a:gd name="connsiteX3" fmla="*/ 1676400 w 3259932"/>
                <a:gd name="connsiteY3" fmla="*/ 233363 h 473870"/>
                <a:gd name="connsiteX4" fmla="*/ 2355057 w 3259932"/>
                <a:gd name="connsiteY4" fmla="*/ 219076 h 473870"/>
                <a:gd name="connsiteX5" fmla="*/ 2893219 w 3259932"/>
                <a:gd name="connsiteY5" fmla="*/ 190500 h 473870"/>
                <a:gd name="connsiteX6" fmla="*/ 3259932 w 3259932"/>
                <a:gd name="connsiteY6" fmla="*/ 0 h 473870"/>
                <a:gd name="connsiteX0" fmla="*/ 0 w 3259932"/>
                <a:gd name="connsiteY0" fmla="*/ 473870 h 473870"/>
                <a:gd name="connsiteX1" fmla="*/ 928688 w 3259932"/>
                <a:gd name="connsiteY1" fmla="*/ 369095 h 473870"/>
                <a:gd name="connsiteX2" fmla="*/ 1081088 w 3259932"/>
                <a:gd name="connsiteY2" fmla="*/ 252413 h 473870"/>
                <a:gd name="connsiteX3" fmla="*/ 1676400 w 3259932"/>
                <a:gd name="connsiteY3" fmla="*/ 233363 h 473870"/>
                <a:gd name="connsiteX4" fmla="*/ 2355057 w 3259932"/>
                <a:gd name="connsiteY4" fmla="*/ 219076 h 473870"/>
                <a:gd name="connsiteX5" fmla="*/ 2917032 w 3259932"/>
                <a:gd name="connsiteY5" fmla="*/ 188119 h 473870"/>
                <a:gd name="connsiteX6" fmla="*/ 3259932 w 3259932"/>
                <a:gd name="connsiteY6" fmla="*/ 0 h 473870"/>
                <a:gd name="connsiteX0" fmla="*/ 0 w 3259932"/>
                <a:gd name="connsiteY0" fmla="*/ 473870 h 473870"/>
                <a:gd name="connsiteX1" fmla="*/ 928688 w 3259932"/>
                <a:gd name="connsiteY1" fmla="*/ 369095 h 473870"/>
                <a:gd name="connsiteX2" fmla="*/ 1081088 w 3259932"/>
                <a:gd name="connsiteY2" fmla="*/ 252413 h 473870"/>
                <a:gd name="connsiteX3" fmla="*/ 1676400 w 3259932"/>
                <a:gd name="connsiteY3" fmla="*/ 233363 h 473870"/>
                <a:gd name="connsiteX4" fmla="*/ 2355057 w 3259932"/>
                <a:gd name="connsiteY4" fmla="*/ 219076 h 473870"/>
                <a:gd name="connsiteX5" fmla="*/ 2917032 w 3259932"/>
                <a:gd name="connsiteY5" fmla="*/ 188119 h 473870"/>
                <a:gd name="connsiteX6" fmla="*/ 3259932 w 3259932"/>
                <a:gd name="connsiteY6" fmla="*/ 0 h 473870"/>
                <a:gd name="connsiteX0" fmla="*/ 0 w 3259932"/>
                <a:gd name="connsiteY0" fmla="*/ 473871 h 473871"/>
                <a:gd name="connsiteX1" fmla="*/ 928688 w 3259932"/>
                <a:gd name="connsiteY1" fmla="*/ 369096 h 473871"/>
                <a:gd name="connsiteX2" fmla="*/ 1081088 w 3259932"/>
                <a:gd name="connsiteY2" fmla="*/ 252414 h 473871"/>
                <a:gd name="connsiteX3" fmla="*/ 1676400 w 3259932"/>
                <a:gd name="connsiteY3" fmla="*/ 233364 h 473871"/>
                <a:gd name="connsiteX4" fmla="*/ 2355057 w 3259932"/>
                <a:gd name="connsiteY4" fmla="*/ 219077 h 473871"/>
                <a:gd name="connsiteX5" fmla="*/ 2917032 w 3259932"/>
                <a:gd name="connsiteY5" fmla="*/ 188120 h 473871"/>
                <a:gd name="connsiteX6" fmla="*/ 3259932 w 3259932"/>
                <a:gd name="connsiteY6" fmla="*/ 1 h 473871"/>
                <a:gd name="connsiteX0" fmla="*/ 0 w 3259932"/>
                <a:gd name="connsiteY0" fmla="*/ 473871 h 473871"/>
                <a:gd name="connsiteX1" fmla="*/ 928688 w 3259932"/>
                <a:gd name="connsiteY1" fmla="*/ 369096 h 473871"/>
                <a:gd name="connsiteX2" fmla="*/ 1081088 w 3259932"/>
                <a:gd name="connsiteY2" fmla="*/ 252414 h 473871"/>
                <a:gd name="connsiteX3" fmla="*/ 1676400 w 3259932"/>
                <a:gd name="connsiteY3" fmla="*/ 233364 h 473871"/>
                <a:gd name="connsiteX4" fmla="*/ 2355057 w 3259932"/>
                <a:gd name="connsiteY4" fmla="*/ 219077 h 473871"/>
                <a:gd name="connsiteX5" fmla="*/ 2917032 w 3259932"/>
                <a:gd name="connsiteY5" fmla="*/ 188120 h 473871"/>
                <a:gd name="connsiteX6" fmla="*/ 3259932 w 3259932"/>
                <a:gd name="connsiteY6" fmla="*/ 1 h 473871"/>
                <a:gd name="connsiteX0" fmla="*/ 0 w 3259932"/>
                <a:gd name="connsiteY0" fmla="*/ 473871 h 473871"/>
                <a:gd name="connsiteX1" fmla="*/ 928688 w 3259932"/>
                <a:gd name="connsiteY1" fmla="*/ 369096 h 473871"/>
                <a:gd name="connsiteX2" fmla="*/ 1081088 w 3259932"/>
                <a:gd name="connsiteY2" fmla="*/ 252414 h 473871"/>
                <a:gd name="connsiteX3" fmla="*/ 1676400 w 3259932"/>
                <a:gd name="connsiteY3" fmla="*/ 233364 h 473871"/>
                <a:gd name="connsiteX4" fmla="*/ 2355057 w 3259932"/>
                <a:gd name="connsiteY4" fmla="*/ 219077 h 473871"/>
                <a:gd name="connsiteX5" fmla="*/ 2919413 w 3259932"/>
                <a:gd name="connsiteY5" fmla="*/ 192882 h 473871"/>
                <a:gd name="connsiteX6" fmla="*/ 3259932 w 3259932"/>
                <a:gd name="connsiteY6" fmla="*/ 1 h 473871"/>
                <a:gd name="connsiteX0" fmla="*/ 0 w 3259932"/>
                <a:gd name="connsiteY0" fmla="*/ 473871 h 473871"/>
                <a:gd name="connsiteX1" fmla="*/ 928688 w 3259932"/>
                <a:gd name="connsiteY1" fmla="*/ 369096 h 473871"/>
                <a:gd name="connsiteX2" fmla="*/ 1081088 w 3259932"/>
                <a:gd name="connsiteY2" fmla="*/ 252414 h 473871"/>
                <a:gd name="connsiteX3" fmla="*/ 1676400 w 3259932"/>
                <a:gd name="connsiteY3" fmla="*/ 233364 h 473871"/>
                <a:gd name="connsiteX4" fmla="*/ 2355057 w 3259932"/>
                <a:gd name="connsiteY4" fmla="*/ 219077 h 473871"/>
                <a:gd name="connsiteX5" fmla="*/ 2919413 w 3259932"/>
                <a:gd name="connsiteY5" fmla="*/ 192882 h 473871"/>
                <a:gd name="connsiteX6" fmla="*/ 3259932 w 3259932"/>
                <a:gd name="connsiteY6" fmla="*/ 1 h 473871"/>
                <a:gd name="connsiteX0" fmla="*/ 0 w 3283829"/>
                <a:gd name="connsiteY0" fmla="*/ 489602 h 489602"/>
                <a:gd name="connsiteX1" fmla="*/ 928688 w 3283829"/>
                <a:gd name="connsiteY1" fmla="*/ 384827 h 489602"/>
                <a:gd name="connsiteX2" fmla="*/ 1081088 w 3283829"/>
                <a:gd name="connsiteY2" fmla="*/ 268145 h 489602"/>
                <a:gd name="connsiteX3" fmla="*/ 1676400 w 3283829"/>
                <a:gd name="connsiteY3" fmla="*/ 249095 h 489602"/>
                <a:gd name="connsiteX4" fmla="*/ 2355057 w 3283829"/>
                <a:gd name="connsiteY4" fmla="*/ 234808 h 489602"/>
                <a:gd name="connsiteX5" fmla="*/ 2919413 w 3283829"/>
                <a:gd name="connsiteY5" fmla="*/ 208613 h 489602"/>
                <a:gd name="connsiteX6" fmla="*/ 3259932 w 3283829"/>
                <a:gd name="connsiteY6" fmla="*/ 15732 h 489602"/>
                <a:gd name="connsiteX7" fmla="*/ 3255168 w 3283829"/>
                <a:gd name="connsiteY7" fmla="*/ 10971 h 489602"/>
                <a:gd name="connsiteX0" fmla="*/ 0 w 3340920"/>
                <a:gd name="connsiteY0" fmla="*/ 550068 h 550068"/>
                <a:gd name="connsiteX1" fmla="*/ 928688 w 3340920"/>
                <a:gd name="connsiteY1" fmla="*/ 445293 h 550068"/>
                <a:gd name="connsiteX2" fmla="*/ 1081088 w 3340920"/>
                <a:gd name="connsiteY2" fmla="*/ 328611 h 550068"/>
                <a:gd name="connsiteX3" fmla="*/ 1676400 w 3340920"/>
                <a:gd name="connsiteY3" fmla="*/ 309561 h 550068"/>
                <a:gd name="connsiteX4" fmla="*/ 2355057 w 3340920"/>
                <a:gd name="connsiteY4" fmla="*/ 295274 h 550068"/>
                <a:gd name="connsiteX5" fmla="*/ 2919413 w 3340920"/>
                <a:gd name="connsiteY5" fmla="*/ 269079 h 550068"/>
                <a:gd name="connsiteX6" fmla="*/ 3259932 w 3340920"/>
                <a:gd name="connsiteY6" fmla="*/ 76198 h 550068"/>
                <a:gd name="connsiteX7" fmla="*/ 3340893 w 3340920"/>
                <a:gd name="connsiteY7" fmla="*/ 0 h 550068"/>
                <a:gd name="connsiteX0" fmla="*/ 0 w 3662364"/>
                <a:gd name="connsiteY0" fmla="*/ 477564 h 477564"/>
                <a:gd name="connsiteX1" fmla="*/ 928688 w 3662364"/>
                <a:gd name="connsiteY1" fmla="*/ 372789 h 477564"/>
                <a:gd name="connsiteX2" fmla="*/ 1081088 w 3662364"/>
                <a:gd name="connsiteY2" fmla="*/ 256107 h 477564"/>
                <a:gd name="connsiteX3" fmla="*/ 1676400 w 3662364"/>
                <a:gd name="connsiteY3" fmla="*/ 237057 h 477564"/>
                <a:gd name="connsiteX4" fmla="*/ 2355057 w 3662364"/>
                <a:gd name="connsiteY4" fmla="*/ 222770 h 477564"/>
                <a:gd name="connsiteX5" fmla="*/ 2919413 w 3662364"/>
                <a:gd name="connsiteY5" fmla="*/ 196575 h 477564"/>
                <a:gd name="connsiteX6" fmla="*/ 3259932 w 3662364"/>
                <a:gd name="connsiteY6" fmla="*/ 3694 h 477564"/>
                <a:gd name="connsiteX7" fmla="*/ 3662362 w 3662364"/>
                <a:gd name="connsiteY7" fmla="*/ 168002 h 477564"/>
                <a:gd name="connsiteX0" fmla="*/ 0 w 3694305"/>
                <a:gd name="connsiteY0" fmla="*/ 477564 h 477564"/>
                <a:gd name="connsiteX1" fmla="*/ 928688 w 3694305"/>
                <a:gd name="connsiteY1" fmla="*/ 372789 h 477564"/>
                <a:gd name="connsiteX2" fmla="*/ 1081088 w 3694305"/>
                <a:gd name="connsiteY2" fmla="*/ 256107 h 477564"/>
                <a:gd name="connsiteX3" fmla="*/ 1676400 w 3694305"/>
                <a:gd name="connsiteY3" fmla="*/ 237057 h 477564"/>
                <a:gd name="connsiteX4" fmla="*/ 2355057 w 3694305"/>
                <a:gd name="connsiteY4" fmla="*/ 222770 h 477564"/>
                <a:gd name="connsiteX5" fmla="*/ 2919413 w 3694305"/>
                <a:gd name="connsiteY5" fmla="*/ 196575 h 477564"/>
                <a:gd name="connsiteX6" fmla="*/ 3259932 w 3694305"/>
                <a:gd name="connsiteY6" fmla="*/ 3694 h 477564"/>
                <a:gd name="connsiteX7" fmla="*/ 3662362 w 3694305"/>
                <a:gd name="connsiteY7" fmla="*/ 168002 h 477564"/>
                <a:gd name="connsiteX8" fmla="*/ 3669505 w 3694305"/>
                <a:gd name="connsiteY8" fmla="*/ 168002 h 477564"/>
                <a:gd name="connsiteX0" fmla="*/ 0 w 3905249"/>
                <a:gd name="connsiteY0" fmla="*/ 477564 h 477564"/>
                <a:gd name="connsiteX1" fmla="*/ 928688 w 3905249"/>
                <a:gd name="connsiteY1" fmla="*/ 372789 h 477564"/>
                <a:gd name="connsiteX2" fmla="*/ 1081088 w 3905249"/>
                <a:gd name="connsiteY2" fmla="*/ 256107 h 477564"/>
                <a:gd name="connsiteX3" fmla="*/ 1676400 w 3905249"/>
                <a:gd name="connsiteY3" fmla="*/ 237057 h 477564"/>
                <a:gd name="connsiteX4" fmla="*/ 2355057 w 3905249"/>
                <a:gd name="connsiteY4" fmla="*/ 222770 h 477564"/>
                <a:gd name="connsiteX5" fmla="*/ 2919413 w 3905249"/>
                <a:gd name="connsiteY5" fmla="*/ 196575 h 477564"/>
                <a:gd name="connsiteX6" fmla="*/ 3259932 w 3905249"/>
                <a:gd name="connsiteY6" fmla="*/ 3694 h 477564"/>
                <a:gd name="connsiteX7" fmla="*/ 3662362 w 3905249"/>
                <a:gd name="connsiteY7" fmla="*/ 168002 h 477564"/>
                <a:gd name="connsiteX8" fmla="*/ 3905249 w 3905249"/>
                <a:gd name="connsiteY8" fmla="*/ 225152 h 477564"/>
                <a:gd name="connsiteX0" fmla="*/ 0 w 3923939"/>
                <a:gd name="connsiteY0" fmla="*/ 477564 h 477564"/>
                <a:gd name="connsiteX1" fmla="*/ 928688 w 3923939"/>
                <a:gd name="connsiteY1" fmla="*/ 372789 h 477564"/>
                <a:gd name="connsiteX2" fmla="*/ 1081088 w 3923939"/>
                <a:gd name="connsiteY2" fmla="*/ 256107 h 477564"/>
                <a:gd name="connsiteX3" fmla="*/ 1676400 w 3923939"/>
                <a:gd name="connsiteY3" fmla="*/ 237057 h 477564"/>
                <a:gd name="connsiteX4" fmla="*/ 2355057 w 3923939"/>
                <a:gd name="connsiteY4" fmla="*/ 222770 h 477564"/>
                <a:gd name="connsiteX5" fmla="*/ 2919413 w 3923939"/>
                <a:gd name="connsiteY5" fmla="*/ 196575 h 477564"/>
                <a:gd name="connsiteX6" fmla="*/ 3259932 w 3923939"/>
                <a:gd name="connsiteY6" fmla="*/ 3694 h 477564"/>
                <a:gd name="connsiteX7" fmla="*/ 3662362 w 3923939"/>
                <a:gd name="connsiteY7" fmla="*/ 168002 h 477564"/>
                <a:gd name="connsiteX8" fmla="*/ 3905249 w 3923939"/>
                <a:gd name="connsiteY8" fmla="*/ 225152 h 477564"/>
                <a:gd name="connsiteX9" fmla="*/ 3907630 w 3923939"/>
                <a:gd name="connsiteY9" fmla="*/ 220390 h 477564"/>
                <a:gd name="connsiteX0" fmla="*/ 0 w 4326730"/>
                <a:gd name="connsiteY0" fmla="*/ 477564 h 477564"/>
                <a:gd name="connsiteX1" fmla="*/ 928688 w 4326730"/>
                <a:gd name="connsiteY1" fmla="*/ 372789 h 477564"/>
                <a:gd name="connsiteX2" fmla="*/ 1081088 w 4326730"/>
                <a:gd name="connsiteY2" fmla="*/ 256107 h 477564"/>
                <a:gd name="connsiteX3" fmla="*/ 1676400 w 4326730"/>
                <a:gd name="connsiteY3" fmla="*/ 237057 h 477564"/>
                <a:gd name="connsiteX4" fmla="*/ 2355057 w 4326730"/>
                <a:gd name="connsiteY4" fmla="*/ 222770 h 477564"/>
                <a:gd name="connsiteX5" fmla="*/ 2919413 w 4326730"/>
                <a:gd name="connsiteY5" fmla="*/ 196575 h 477564"/>
                <a:gd name="connsiteX6" fmla="*/ 3259932 w 4326730"/>
                <a:gd name="connsiteY6" fmla="*/ 3694 h 477564"/>
                <a:gd name="connsiteX7" fmla="*/ 3662362 w 4326730"/>
                <a:gd name="connsiteY7" fmla="*/ 168002 h 477564"/>
                <a:gd name="connsiteX8" fmla="*/ 3905249 w 4326730"/>
                <a:gd name="connsiteY8" fmla="*/ 225152 h 477564"/>
                <a:gd name="connsiteX9" fmla="*/ 4326730 w 4326730"/>
                <a:gd name="connsiteY9" fmla="*/ 215627 h 477564"/>
                <a:gd name="connsiteX0" fmla="*/ 0 w 4545805"/>
                <a:gd name="connsiteY0" fmla="*/ 477564 h 477564"/>
                <a:gd name="connsiteX1" fmla="*/ 928688 w 4545805"/>
                <a:gd name="connsiteY1" fmla="*/ 372789 h 477564"/>
                <a:gd name="connsiteX2" fmla="*/ 1081088 w 4545805"/>
                <a:gd name="connsiteY2" fmla="*/ 256107 h 477564"/>
                <a:gd name="connsiteX3" fmla="*/ 1676400 w 4545805"/>
                <a:gd name="connsiteY3" fmla="*/ 237057 h 477564"/>
                <a:gd name="connsiteX4" fmla="*/ 2355057 w 4545805"/>
                <a:gd name="connsiteY4" fmla="*/ 222770 h 477564"/>
                <a:gd name="connsiteX5" fmla="*/ 2919413 w 4545805"/>
                <a:gd name="connsiteY5" fmla="*/ 196575 h 477564"/>
                <a:gd name="connsiteX6" fmla="*/ 3259932 w 4545805"/>
                <a:gd name="connsiteY6" fmla="*/ 3694 h 477564"/>
                <a:gd name="connsiteX7" fmla="*/ 3662362 w 4545805"/>
                <a:gd name="connsiteY7" fmla="*/ 168002 h 477564"/>
                <a:gd name="connsiteX8" fmla="*/ 3905249 w 4545805"/>
                <a:gd name="connsiteY8" fmla="*/ 225152 h 477564"/>
                <a:gd name="connsiteX9" fmla="*/ 4545805 w 4545805"/>
                <a:gd name="connsiteY9" fmla="*/ 210865 h 477564"/>
                <a:gd name="connsiteX0" fmla="*/ 0 w 4593253"/>
                <a:gd name="connsiteY0" fmla="*/ 477564 h 477564"/>
                <a:gd name="connsiteX1" fmla="*/ 928688 w 4593253"/>
                <a:gd name="connsiteY1" fmla="*/ 372789 h 477564"/>
                <a:gd name="connsiteX2" fmla="*/ 1081088 w 4593253"/>
                <a:gd name="connsiteY2" fmla="*/ 256107 h 477564"/>
                <a:gd name="connsiteX3" fmla="*/ 1676400 w 4593253"/>
                <a:gd name="connsiteY3" fmla="*/ 237057 h 477564"/>
                <a:gd name="connsiteX4" fmla="*/ 2355057 w 4593253"/>
                <a:gd name="connsiteY4" fmla="*/ 222770 h 477564"/>
                <a:gd name="connsiteX5" fmla="*/ 2919413 w 4593253"/>
                <a:gd name="connsiteY5" fmla="*/ 196575 h 477564"/>
                <a:gd name="connsiteX6" fmla="*/ 3259932 w 4593253"/>
                <a:gd name="connsiteY6" fmla="*/ 3694 h 477564"/>
                <a:gd name="connsiteX7" fmla="*/ 3662362 w 4593253"/>
                <a:gd name="connsiteY7" fmla="*/ 168002 h 477564"/>
                <a:gd name="connsiteX8" fmla="*/ 3905249 w 4593253"/>
                <a:gd name="connsiteY8" fmla="*/ 225152 h 477564"/>
                <a:gd name="connsiteX9" fmla="*/ 4545805 w 4593253"/>
                <a:gd name="connsiteY9" fmla="*/ 210865 h 477564"/>
                <a:gd name="connsiteX10" fmla="*/ 4545804 w 4593253"/>
                <a:gd name="connsiteY10" fmla="*/ 210865 h 477564"/>
                <a:gd name="connsiteX0" fmla="*/ 0 w 4705348"/>
                <a:gd name="connsiteY0" fmla="*/ 477564 h 477564"/>
                <a:gd name="connsiteX1" fmla="*/ 928688 w 4705348"/>
                <a:gd name="connsiteY1" fmla="*/ 372789 h 477564"/>
                <a:gd name="connsiteX2" fmla="*/ 1081088 w 4705348"/>
                <a:gd name="connsiteY2" fmla="*/ 256107 h 477564"/>
                <a:gd name="connsiteX3" fmla="*/ 1676400 w 4705348"/>
                <a:gd name="connsiteY3" fmla="*/ 237057 h 477564"/>
                <a:gd name="connsiteX4" fmla="*/ 2355057 w 4705348"/>
                <a:gd name="connsiteY4" fmla="*/ 222770 h 477564"/>
                <a:gd name="connsiteX5" fmla="*/ 2919413 w 4705348"/>
                <a:gd name="connsiteY5" fmla="*/ 196575 h 477564"/>
                <a:gd name="connsiteX6" fmla="*/ 3259932 w 4705348"/>
                <a:gd name="connsiteY6" fmla="*/ 3694 h 477564"/>
                <a:gd name="connsiteX7" fmla="*/ 3662362 w 4705348"/>
                <a:gd name="connsiteY7" fmla="*/ 168002 h 477564"/>
                <a:gd name="connsiteX8" fmla="*/ 3905249 w 4705348"/>
                <a:gd name="connsiteY8" fmla="*/ 225152 h 477564"/>
                <a:gd name="connsiteX9" fmla="*/ 4545805 w 4705348"/>
                <a:gd name="connsiteY9" fmla="*/ 210865 h 477564"/>
                <a:gd name="connsiteX10" fmla="*/ 4705348 w 4705348"/>
                <a:gd name="connsiteY10" fmla="*/ 179909 h 477564"/>
                <a:gd name="connsiteX0" fmla="*/ 0 w 4716503"/>
                <a:gd name="connsiteY0" fmla="*/ 477564 h 477564"/>
                <a:gd name="connsiteX1" fmla="*/ 928688 w 4716503"/>
                <a:gd name="connsiteY1" fmla="*/ 372789 h 477564"/>
                <a:gd name="connsiteX2" fmla="*/ 1081088 w 4716503"/>
                <a:gd name="connsiteY2" fmla="*/ 256107 h 477564"/>
                <a:gd name="connsiteX3" fmla="*/ 1676400 w 4716503"/>
                <a:gd name="connsiteY3" fmla="*/ 237057 h 477564"/>
                <a:gd name="connsiteX4" fmla="*/ 2355057 w 4716503"/>
                <a:gd name="connsiteY4" fmla="*/ 222770 h 477564"/>
                <a:gd name="connsiteX5" fmla="*/ 2919413 w 4716503"/>
                <a:gd name="connsiteY5" fmla="*/ 196575 h 477564"/>
                <a:gd name="connsiteX6" fmla="*/ 3259932 w 4716503"/>
                <a:gd name="connsiteY6" fmla="*/ 3694 h 477564"/>
                <a:gd name="connsiteX7" fmla="*/ 3662362 w 4716503"/>
                <a:gd name="connsiteY7" fmla="*/ 168002 h 477564"/>
                <a:gd name="connsiteX8" fmla="*/ 3905249 w 4716503"/>
                <a:gd name="connsiteY8" fmla="*/ 225152 h 477564"/>
                <a:gd name="connsiteX9" fmla="*/ 4545805 w 4716503"/>
                <a:gd name="connsiteY9" fmla="*/ 210865 h 477564"/>
                <a:gd name="connsiteX10" fmla="*/ 4705348 w 4716503"/>
                <a:gd name="connsiteY10" fmla="*/ 179909 h 477564"/>
                <a:gd name="connsiteX11" fmla="*/ 4702965 w 4716503"/>
                <a:gd name="connsiteY11" fmla="*/ 182290 h 477564"/>
                <a:gd name="connsiteX0" fmla="*/ 0 w 5153021"/>
                <a:gd name="connsiteY0" fmla="*/ 477564 h 477564"/>
                <a:gd name="connsiteX1" fmla="*/ 928688 w 5153021"/>
                <a:gd name="connsiteY1" fmla="*/ 372789 h 477564"/>
                <a:gd name="connsiteX2" fmla="*/ 1081088 w 5153021"/>
                <a:gd name="connsiteY2" fmla="*/ 256107 h 477564"/>
                <a:gd name="connsiteX3" fmla="*/ 1676400 w 5153021"/>
                <a:gd name="connsiteY3" fmla="*/ 237057 h 477564"/>
                <a:gd name="connsiteX4" fmla="*/ 2355057 w 5153021"/>
                <a:gd name="connsiteY4" fmla="*/ 222770 h 477564"/>
                <a:gd name="connsiteX5" fmla="*/ 2919413 w 5153021"/>
                <a:gd name="connsiteY5" fmla="*/ 196575 h 477564"/>
                <a:gd name="connsiteX6" fmla="*/ 3259932 w 5153021"/>
                <a:gd name="connsiteY6" fmla="*/ 3694 h 477564"/>
                <a:gd name="connsiteX7" fmla="*/ 3662362 w 5153021"/>
                <a:gd name="connsiteY7" fmla="*/ 168002 h 477564"/>
                <a:gd name="connsiteX8" fmla="*/ 3905249 w 5153021"/>
                <a:gd name="connsiteY8" fmla="*/ 225152 h 477564"/>
                <a:gd name="connsiteX9" fmla="*/ 4545805 w 5153021"/>
                <a:gd name="connsiteY9" fmla="*/ 210865 h 477564"/>
                <a:gd name="connsiteX10" fmla="*/ 4705348 w 5153021"/>
                <a:gd name="connsiteY10" fmla="*/ 179909 h 477564"/>
                <a:gd name="connsiteX11" fmla="*/ 5153021 w 5153021"/>
                <a:gd name="connsiteY11" fmla="*/ 56084 h 477564"/>
                <a:gd name="connsiteX0" fmla="*/ 0 w 5153021"/>
                <a:gd name="connsiteY0" fmla="*/ 477564 h 477564"/>
                <a:gd name="connsiteX1" fmla="*/ 928688 w 5153021"/>
                <a:gd name="connsiteY1" fmla="*/ 372789 h 477564"/>
                <a:gd name="connsiteX2" fmla="*/ 1081088 w 5153021"/>
                <a:gd name="connsiteY2" fmla="*/ 256107 h 477564"/>
                <a:gd name="connsiteX3" fmla="*/ 1676400 w 5153021"/>
                <a:gd name="connsiteY3" fmla="*/ 237057 h 477564"/>
                <a:gd name="connsiteX4" fmla="*/ 2355057 w 5153021"/>
                <a:gd name="connsiteY4" fmla="*/ 222770 h 477564"/>
                <a:gd name="connsiteX5" fmla="*/ 2919413 w 5153021"/>
                <a:gd name="connsiteY5" fmla="*/ 196575 h 477564"/>
                <a:gd name="connsiteX6" fmla="*/ 3259932 w 5153021"/>
                <a:gd name="connsiteY6" fmla="*/ 3694 h 477564"/>
                <a:gd name="connsiteX7" fmla="*/ 3662362 w 5153021"/>
                <a:gd name="connsiteY7" fmla="*/ 168002 h 477564"/>
                <a:gd name="connsiteX8" fmla="*/ 3905249 w 5153021"/>
                <a:gd name="connsiteY8" fmla="*/ 225152 h 477564"/>
                <a:gd name="connsiteX9" fmla="*/ 4545805 w 5153021"/>
                <a:gd name="connsiteY9" fmla="*/ 210865 h 477564"/>
                <a:gd name="connsiteX10" fmla="*/ 4705348 w 5153021"/>
                <a:gd name="connsiteY10" fmla="*/ 179909 h 477564"/>
                <a:gd name="connsiteX11" fmla="*/ 4914896 w 5153021"/>
                <a:gd name="connsiteY11" fmla="*/ 113233 h 477564"/>
                <a:gd name="connsiteX12" fmla="*/ 5153021 w 5153021"/>
                <a:gd name="connsiteY12" fmla="*/ 56084 h 477564"/>
                <a:gd name="connsiteX0" fmla="*/ 0 w 5168737"/>
                <a:gd name="connsiteY0" fmla="*/ 477564 h 477564"/>
                <a:gd name="connsiteX1" fmla="*/ 928688 w 5168737"/>
                <a:gd name="connsiteY1" fmla="*/ 372789 h 477564"/>
                <a:gd name="connsiteX2" fmla="*/ 1081088 w 5168737"/>
                <a:gd name="connsiteY2" fmla="*/ 256107 h 477564"/>
                <a:gd name="connsiteX3" fmla="*/ 1676400 w 5168737"/>
                <a:gd name="connsiteY3" fmla="*/ 237057 h 477564"/>
                <a:gd name="connsiteX4" fmla="*/ 2355057 w 5168737"/>
                <a:gd name="connsiteY4" fmla="*/ 222770 h 477564"/>
                <a:gd name="connsiteX5" fmla="*/ 2919413 w 5168737"/>
                <a:gd name="connsiteY5" fmla="*/ 196575 h 477564"/>
                <a:gd name="connsiteX6" fmla="*/ 3259932 w 5168737"/>
                <a:gd name="connsiteY6" fmla="*/ 3694 h 477564"/>
                <a:gd name="connsiteX7" fmla="*/ 3662362 w 5168737"/>
                <a:gd name="connsiteY7" fmla="*/ 168002 h 477564"/>
                <a:gd name="connsiteX8" fmla="*/ 3905249 w 5168737"/>
                <a:gd name="connsiteY8" fmla="*/ 225152 h 477564"/>
                <a:gd name="connsiteX9" fmla="*/ 4545805 w 5168737"/>
                <a:gd name="connsiteY9" fmla="*/ 210865 h 477564"/>
                <a:gd name="connsiteX10" fmla="*/ 4705348 w 5168737"/>
                <a:gd name="connsiteY10" fmla="*/ 179909 h 477564"/>
                <a:gd name="connsiteX11" fmla="*/ 4914896 w 5168737"/>
                <a:gd name="connsiteY11" fmla="*/ 113233 h 477564"/>
                <a:gd name="connsiteX12" fmla="*/ 5153021 w 5168737"/>
                <a:gd name="connsiteY12" fmla="*/ 56084 h 477564"/>
                <a:gd name="connsiteX13" fmla="*/ 5145878 w 5168737"/>
                <a:gd name="connsiteY13" fmla="*/ 58465 h 477564"/>
                <a:gd name="connsiteX0" fmla="*/ 0 w 5355428"/>
                <a:gd name="connsiteY0" fmla="*/ 477564 h 477564"/>
                <a:gd name="connsiteX1" fmla="*/ 928688 w 5355428"/>
                <a:gd name="connsiteY1" fmla="*/ 372789 h 477564"/>
                <a:gd name="connsiteX2" fmla="*/ 1081088 w 5355428"/>
                <a:gd name="connsiteY2" fmla="*/ 256107 h 477564"/>
                <a:gd name="connsiteX3" fmla="*/ 1676400 w 5355428"/>
                <a:gd name="connsiteY3" fmla="*/ 237057 h 477564"/>
                <a:gd name="connsiteX4" fmla="*/ 2355057 w 5355428"/>
                <a:gd name="connsiteY4" fmla="*/ 222770 h 477564"/>
                <a:gd name="connsiteX5" fmla="*/ 2919413 w 5355428"/>
                <a:gd name="connsiteY5" fmla="*/ 196575 h 477564"/>
                <a:gd name="connsiteX6" fmla="*/ 3259932 w 5355428"/>
                <a:gd name="connsiteY6" fmla="*/ 3694 h 477564"/>
                <a:gd name="connsiteX7" fmla="*/ 3662362 w 5355428"/>
                <a:gd name="connsiteY7" fmla="*/ 168002 h 477564"/>
                <a:gd name="connsiteX8" fmla="*/ 3905249 w 5355428"/>
                <a:gd name="connsiteY8" fmla="*/ 225152 h 477564"/>
                <a:gd name="connsiteX9" fmla="*/ 4545805 w 5355428"/>
                <a:gd name="connsiteY9" fmla="*/ 210865 h 477564"/>
                <a:gd name="connsiteX10" fmla="*/ 4705348 w 5355428"/>
                <a:gd name="connsiteY10" fmla="*/ 179909 h 477564"/>
                <a:gd name="connsiteX11" fmla="*/ 4914896 w 5355428"/>
                <a:gd name="connsiteY11" fmla="*/ 113233 h 477564"/>
                <a:gd name="connsiteX12" fmla="*/ 5153021 w 5355428"/>
                <a:gd name="connsiteY12" fmla="*/ 56084 h 477564"/>
                <a:gd name="connsiteX13" fmla="*/ 5355428 w 5355428"/>
                <a:gd name="connsiteY13" fmla="*/ 6078 h 477564"/>
                <a:gd name="connsiteX0" fmla="*/ 0 w 5434009"/>
                <a:gd name="connsiteY0" fmla="*/ 488155 h 488155"/>
                <a:gd name="connsiteX1" fmla="*/ 928688 w 5434009"/>
                <a:gd name="connsiteY1" fmla="*/ 383380 h 488155"/>
                <a:gd name="connsiteX2" fmla="*/ 1081088 w 5434009"/>
                <a:gd name="connsiteY2" fmla="*/ 266698 h 488155"/>
                <a:gd name="connsiteX3" fmla="*/ 1676400 w 5434009"/>
                <a:gd name="connsiteY3" fmla="*/ 247648 h 488155"/>
                <a:gd name="connsiteX4" fmla="*/ 2355057 w 5434009"/>
                <a:gd name="connsiteY4" fmla="*/ 233361 h 488155"/>
                <a:gd name="connsiteX5" fmla="*/ 2919413 w 5434009"/>
                <a:gd name="connsiteY5" fmla="*/ 207166 h 488155"/>
                <a:gd name="connsiteX6" fmla="*/ 3259932 w 5434009"/>
                <a:gd name="connsiteY6" fmla="*/ 14285 h 488155"/>
                <a:gd name="connsiteX7" fmla="*/ 3662362 w 5434009"/>
                <a:gd name="connsiteY7" fmla="*/ 178593 h 488155"/>
                <a:gd name="connsiteX8" fmla="*/ 3905249 w 5434009"/>
                <a:gd name="connsiteY8" fmla="*/ 235743 h 488155"/>
                <a:gd name="connsiteX9" fmla="*/ 4545805 w 5434009"/>
                <a:gd name="connsiteY9" fmla="*/ 221456 h 488155"/>
                <a:gd name="connsiteX10" fmla="*/ 4705348 w 5434009"/>
                <a:gd name="connsiteY10" fmla="*/ 190500 h 488155"/>
                <a:gd name="connsiteX11" fmla="*/ 4914896 w 5434009"/>
                <a:gd name="connsiteY11" fmla="*/ 123824 h 488155"/>
                <a:gd name="connsiteX12" fmla="*/ 5153021 w 5434009"/>
                <a:gd name="connsiteY12" fmla="*/ 66675 h 488155"/>
                <a:gd name="connsiteX13" fmla="*/ 5434009 w 5434009"/>
                <a:gd name="connsiteY13" fmla="*/ 0 h 488155"/>
                <a:gd name="connsiteX0" fmla="*/ 0 w 5457777"/>
                <a:gd name="connsiteY0" fmla="*/ 491439 h 491439"/>
                <a:gd name="connsiteX1" fmla="*/ 928688 w 5457777"/>
                <a:gd name="connsiteY1" fmla="*/ 386664 h 491439"/>
                <a:gd name="connsiteX2" fmla="*/ 1081088 w 5457777"/>
                <a:gd name="connsiteY2" fmla="*/ 269982 h 491439"/>
                <a:gd name="connsiteX3" fmla="*/ 1676400 w 5457777"/>
                <a:gd name="connsiteY3" fmla="*/ 250932 h 491439"/>
                <a:gd name="connsiteX4" fmla="*/ 2355057 w 5457777"/>
                <a:gd name="connsiteY4" fmla="*/ 236645 h 491439"/>
                <a:gd name="connsiteX5" fmla="*/ 2919413 w 5457777"/>
                <a:gd name="connsiteY5" fmla="*/ 210450 h 491439"/>
                <a:gd name="connsiteX6" fmla="*/ 3259932 w 5457777"/>
                <a:gd name="connsiteY6" fmla="*/ 17569 h 491439"/>
                <a:gd name="connsiteX7" fmla="*/ 3662362 w 5457777"/>
                <a:gd name="connsiteY7" fmla="*/ 181877 h 491439"/>
                <a:gd name="connsiteX8" fmla="*/ 3905249 w 5457777"/>
                <a:gd name="connsiteY8" fmla="*/ 239027 h 491439"/>
                <a:gd name="connsiteX9" fmla="*/ 4545805 w 5457777"/>
                <a:gd name="connsiteY9" fmla="*/ 224740 h 491439"/>
                <a:gd name="connsiteX10" fmla="*/ 4705348 w 5457777"/>
                <a:gd name="connsiteY10" fmla="*/ 193784 h 491439"/>
                <a:gd name="connsiteX11" fmla="*/ 4914896 w 5457777"/>
                <a:gd name="connsiteY11" fmla="*/ 127108 h 491439"/>
                <a:gd name="connsiteX12" fmla="*/ 5153021 w 5457777"/>
                <a:gd name="connsiteY12" fmla="*/ 69959 h 491439"/>
                <a:gd name="connsiteX13" fmla="*/ 5434009 w 5457777"/>
                <a:gd name="connsiteY13" fmla="*/ 3284 h 491439"/>
                <a:gd name="connsiteX14" fmla="*/ 5443533 w 5457777"/>
                <a:gd name="connsiteY14" fmla="*/ 10428 h 491439"/>
                <a:gd name="connsiteX0" fmla="*/ 0 w 5605458"/>
                <a:gd name="connsiteY0" fmla="*/ 488434 h 488434"/>
                <a:gd name="connsiteX1" fmla="*/ 928688 w 5605458"/>
                <a:gd name="connsiteY1" fmla="*/ 383659 h 488434"/>
                <a:gd name="connsiteX2" fmla="*/ 1081088 w 5605458"/>
                <a:gd name="connsiteY2" fmla="*/ 266977 h 488434"/>
                <a:gd name="connsiteX3" fmla="*/ 1676400 w 5605458"/>
                <a:gd name="connsiteY3" fmla="*/ 247927 h 488434"/>
                <a:gd name="connsiteX4" fmla="*/ 2355057 w 5605458"/>
                <a:gd name="connsiteY4" fmla="*/ 233640 h 488434"/>
                <a:gd name="connsiteX5" fmla="*/ 2919413 w 5605458"/>
                <a:gd name="connsiteY5" fmla="*/ 207445 h 488434"/>
                <a:gd name="connsiteX6" fmla="*/ 3259932 w 5605458"/>
                <a:gd name="connsiteY6" fmla="*/ 14564 h 488434"/>
                <a:gd name="connsiteX7" fmla="*/ 3662362 w 5605458"/>
                <a:gd name="connsiteY7" fmla="*/ 178872 h 488434"/>
                <a:gd name="connsiteX8" fmla="*/ 3905249 w 5605458"/>
                <a:gd name="connsiteY8" fmla="*/ 236022 h 488434"/>
                <a:gd name="connsiteX9" fmla="*/ 4545805 w 5605458"/>
                <a:gd name="connsiteY9" fmla="*/ 221735 h 488434"/>
                <a:gd name="connsiteX10" fmla="*/ 4705348 w 5605458"/>
                <a:gd name="connsiteY10" fmla="*/ 190779 h 488434"/>
                <a:gd name="connsiteX11" fmla="*/ 4914896 w 5605458"/>
                <a:gd name="connsiteY11" fmla="*/ 124103 h 488434"/>
                <a:gd name="connsiteX12" fmla="*/ 5153021 w 5605458"/>
                <a:gd name="connsiteY12" fmla="*/ 66954 h 488434"/>
                <a:gd name="connsiteX13" fmla="*/ 5434009 w 5605458"/>
                <a:gd name="connsiteY13" fmla="*/ 279 h 488434"/>
                <a:gd name="connsiteX14" fmla="*/ 5605458 w 5605458"/>
                <a:gd name="connsiteY14" fmla="*/ 250311 h 488434"/>
                <a:gd name="connsiteX0" fmla="*/ 0 w 5622192"/>
                <a:gd name="connsiteY0" fmla="*/ 488434 h 488434"/>
                <a:gd name="connsiteX1" fmla="*/ 928688 w 5622192"/>
                <a:gd name="connsiteY1" fmla="*/ 383659 h 488434"/>
                <a:gd name="connsiteX2" fmla="*/ 1081088 w 5622192"/>
                <a:gd name="connsiteY2" fmla="*/ 266977 h 488434"/>
                <a:gd name="connsiteX3" fmla="*/ 1676400 w 5622192"/>
                <a:gd name="connsiteY3" fmla="*/ 247927 h 488434"/>
                <a:gd name="connsiteX4" fmla="*/ 2355057 w 5622192"/>
                <a:gd name="connsiteY4" fmla="*/ 233640 h 488434"/>
                <a:gd name="connsiteX5" fmla="*/ 2919413 w 5622192"/>
                <a:gd name="connsiteY5" fmla="*/ 207445 h 488434"/>
                <a:gd name="connsiteX6" fmla="*/ 3259932 w 5622192"/>
                <a:gd name="connsiteY6" fmla="*/ 14564 h 488434"/>
                <a:gd name="connsiteX7" fmla="*/ 3662362 w 5622192"/>
                <a:gd name="connsiteY7" fmla="*/ 178872 h 488434"/>
                <a:gd name="connsiteX8" fmla="*/ 3905249 w 5622192"/>
                <a:gd name="connsiteY8" fmla="*/ 236022 h 488434"/>
                <a:gd name="connsiteX9" fmla="*/ 4545805 w 5622192"/>
                <a:gd name="connsiteY9" fmla="*/ 221735 h 488434"/>
                <a:gd name="connsiteX10" fmla="*/ 4705348 w 5622192"/>
                <a:gd name="connsiteY10" fmla="*/ 190779 h 488434"/>
                <a:gd name="connsiteX11" fmla="*/ 4914896 w 5622192"/>
                <a:gd name="connsiteY11" fmla="*/ 124103 h 488434"/>
                <a:gd name="connsiteX12" fmla="*/ 5153021 w 5622192"/>
                <a:gd name="connsiteY12" fmla="*/ 66954 h 488434"/>
                <a:gd name="connsiteX13" fmla="*/ 5434009 w 5622192"/>
                <a:gd name="connsiteY13" fmla="*/ 279 h 488434"/>
                <a:gd name="connsiteX14" fmla="*/ 5605458 w 5622192"/>
                <a:gd name="connsiteY14" fmla="*/ 250311 h 488434"/>
                <a:gd name="connsiteX15" fmla="*/ 5617363 w 5622192"/>
                <a:gd name="connsiteY15" fmla="*/ 262216 h 488434"/>
                <a:gd name="connsiteX0" fmla="*/ 0 w 5696683"/>
                <a:gd name="connsiteY0" fmla="*/ 488397 h 488397"/>
                <a:gd name="connsiteX1" fmla="*/ 928688 w 5696683"/>
                <a:gd name="connsiteY1" fmla="*/ 383622 h 488397"/>
                <a:gd name="connsiteX2" fmla="*/ 1081088 w 5696683"/>
                <a:gd name="connsiteY2" fmla="*/ 266940 h 488397"/>
                <a:gd name="connsiteX3" fmla="*/ 1676400 w 5696683"/>
                <a:gd name="connsiteY3" fmla="*/ 247890 h 488397"/>
                <a:gd name="connsiteX4" fmla="*/ 2355057 w 5696683"/>
                <a:gd name="connsiteY4" fmla="*/ 233603 h 488397"/>
                <a:gd name="connsiteX5" fmla="*/ 2919413 w 5696683"/>
                <a:gd name="connsiteY5" fmla="*/ 207408 h 488397"/>
                <a:gd name="connsiteX6" fmla="*/ 3259932 w 5696683"/>
                <a:gd name="connsiteY6" fmla="*/ 14527 h 488397"/>
                <a:gd name="connsiteX7" fmla="*/ 3662362 w 5696683"/>
                <a:gd name="connsiteY7" fmla="*/ 178835 h 488397"/>
                <a:gd name="connsiteX8" fmla="*/ 3905249 w 5696683"/>
                <a:gd name="connsiteY8" fmla="*/ 235985 h 488397"/>
                <a:gd name="connsiteX9" fmla="*/ 4545805 w 5696683"/>
                <a:gd name="connsiteY9" fmla="*/ 221698 h 488397"/>
                <a:gd name="connsiteX10" fmla="*/ 4705348 w 5696683"/>
                <a:gd name="connsiteY10" fmla="*/ 190742 h 488397"/>
                <a:gd name="connsiteX11" fmla="*/ 4914896 w 5696683"/>
                <a:gd name="connsiteY11" fmla="*/ 124066 h 488397"/>
                <a:gd name="connsiteX12" fmla="*/ 5153021 w 5696683"/>
                <a:gd name="connsiteY12" fmla="*/ 66917 h 488397"/>
                <a:gd name="connsiteX13" fmla="*/ 5434009 w 5696683"/>
                <a:gd name="connsiteY13" fmla="*/ 242 h 488397"/>
                <a:gd name="connsiteX14" fmla="*/ 5691183 w 5696683"/>
                <a:gd name="connsiteY14" fmla="*/ 290755 h 488397"/>
                <a:gd name="connsiteX15" fmla="*/ 5617363 w 5696683"/>
                <a:gd name="connsiteY15" fmla="*/ 262179 h 488397"/>
                <a:gd name="connsiteX0" fmla="*/ 0 w 5812626"/>
                <a:gd name="connsiteY0" fmla="*/ 488397 h 538404"/>
                <a:gd name="connsiteX1" fmla="*/ 928688 w 5812626"/>
                <a:gd name="connsiteY1" fmla="*/ 383622 h 538404"/>
                <a:gd name="connsiteX2" fmla="*/ 1081088 w 5812626"/>
                <a:gd name="connsiteY2" fmla="*/ 266940 h 538404"/>
                <a:gd name="connsiteX3" fmla="*/ 1676400 w 5812626"/>
                <a:gd name="connsiteY3" fmla="*/ 247890 h 538404"/>
                <a:gd name="connsiteX4" fmla="*/ 2355057 w 5812626"/>
                <a:gd name="connsiteY4" fmla="*/ 233603 h 538404"/>
                <a:gd name="connsiteX5" fmla="*/ 2919413 w 5812626"/>
                <a:gd name="connsiteY5" fmla="*/ 207408 h 538404"/>
                <a:gd name="connsiteX6" fmla="*/ 3259932 w 5812626"/>
                <a:gd name="connsiteY6" fmla="*/ 14527 h 538404"/>
                <a:gd name="connsiteX7" fmla="*/ 3662362 w 5812626"/>
                <a:gd name="connsiteY7" fmla="*/ 178835 h 538404"/>
                <a:gd name="connsiteX8" fmla="*/ 3905249 w 5812626"/>
                <a:gd name="connsiteY8" fmla="*/ 235985 h 538404"/>
                <a:gd name="connsiteX9" fmla="*/ 4545805 w 5812626"/>
                <a:gd name="connsiteY9" fmla="*/ 221698 h 538404"/>
                <a:gd name="connsiteX10" fmla="*/ 4705348 w 5812626"/>
                <a:gd name="connsiteY10" fmla="*/ 190742 h 538404"/>
                <a:gd name="connsiteX11" fmla="*/ 4914896 w 5812626"/>
                <a:gd name="connsiteY11" fmla="*/ 124066 h 538404"/>
                <a:gd name="connsiteX12" fmla="*/ 5153021 w 5812626"/>
                <a:gd name="connsiteY12" fmla="*/ 66917 h 538404"/>
                <a:gd name="connsiteX13" fmla="*/ 5434009 w 5812626"/>
                <a:gd name="connsiteY13" fmla="*/ 242 h 538404"/>
                <a:gd name="connsiteX14" fmla="*/ 5691183 w 5812626"/>
                <a:gd name="connsiteY14" fmla="*/ 290755 h 538404"/>
                <a:gd name="connsiteX15" fmla="*/ 5812626 w 5812626"/>
                <a:gd name="connsiteY15" fmla="*/ 538404 h 538404"/>
                <a:gd name="connsiteX0" fmla="*/ 0 w 5812626"/>
                <a:gd name="connsiteY0" fmla="*/ 488397 h 538404"/>
                <a:gd name="connsiteX1" fmla="*/ 928688 w 5812626"/>
                <a:gd name="connsiteY1" fmla="*/ 383622 h 538404"/>
                <a:gd name="connsiteX2" fmla="*/ 1081088 w 5812626"/>
                <a:gd name="connsiteY2" fmla="*/ 266940 h 538404"/>
                <a:gd name="connsiteX3" fmla="*/ 1676400 w 5812626"/>
                <a:gd name="connsiteY3" fmla="*/ 247890 h 538404"/>
                <a:gd name="connsiteX4" fmla="*/ 2355057 w 5812626"/>
                <a:gd name="connsiteY4" fmla="*/ 233603 h 538404"/>
                <a:gd name="connsiteX5" fmla="*/ 2919413 w 5812626"/>
                <a:gd name="connsiteY5" fmla="*/ 207408 h 538404"/>
                <a:gd name="connsiteX6" fmla="*/ 3259932 w 5812626"/>
                <a:gd name="connsiteY6" fmla="*/ 14527 h 538404"/>
                <a:gd name="connsiteX7" fmla="*/ 3662362 w 5812626"/>
                <a:gd name="connsiteY7" fmla="*/ 178835 h 538404"/>
                <a:gd name="connsiteX8" fmla="*/ 3905249 w 5812626"/>
                <a:gd name="connsiteY8" fmla="*/ 235985 h 538404"/>
                <a:gd name="connsiteX9" fmla="*/ 4545805 w 5812626"/>
                <a:gd name="connsiteY9" fmla="*/ 221698 h 538404"/>
                <a:gd name="connsiteX10" fmla="*/ 4705348 w 5812626"/>
                <a:gd name="connsiteY10" fmla="*/ 190742 h 538404"/>
                <a:gd name="connsiteX11" fmla="*/ 4914896 w 5812626"/>
                <a:gd name="connsiteY11" fmla="*/ 124066 h 538404"/>
                <a:gd name="connsiteX12" fmla="*/ 5153021 w 5812626"/>
                <a:gd name="connsiteY12" fmla="*/ 66917 h 538404"/>
                <a:gd name="connsiteX13" fmla="*/ 5434009 w 5812626"/>
                <a:gd name="connsiteY13" fmla="*/ 242 h 538404"/>
                <a:gd name="connsiteX14" fmla="*/ 5691183 w 5812626"/>
                <a:gd name="connsiteY14" fmla="*/ 290755 h 538404"/>
                <a:gd name="connsiteX15" fmla="*/ 5712612 w 5812626"/>
                <a:gd name="connsiteY15" fmla="*/ 395528 h 538404"/>
                <a:gd name="connsiteX16" fmla="*/ 5812626 w 5812626"/>
                <a:gd name="connsiteY16" fmla="*/ 538404 h 538404"/>
                <a:gd name="connsiteX0" fmla="*/ 0 w 5812626"/>
                <a:gd name="connsiteY0" fmla="*/ 488433 h 538440"/>
                <a:gd name="connsiteX1" fmla="*/ 928688 w 5812626"/>
                <a:gd name="connsiteY1" fmla="*/ 383658 h 538440"/>
                <a:gd name="connsiteX2" fmla="*/ 1081088 w 5812626"/>
                <a:gd name="connsiteY2" fmla="*/ 266976 h 538440"/>
                <a:gd name="connsiteX3" fmla="*/ 1676400 w 5812626"/>
                <a:gd name="connsiteY3" fmla="*/ 247926 h 538440"/>
                <a:gd name="connsiteX4" fmla="*/ 2355057 w 5812626"/>
                <a:gd name="connsiteY4" fmla="*/ 233639 h 538440"/>
                <a:gd name="connsiteX5" fmla="*/ 2919413 w 5812626"/>
                <a:gd name="connsiteY5" fmla="*/ 207444 h 538440"/>
                <a:gd name="connsiteX6" fmla="*/ 3259932 w 5812626"/>
                <a:gd name="connsiteY6" fmla="*/ 14563 h 538440"/>
                <a:gd name="connsiteX7" fmla="*/ 3662362 w 5812626"/>
                <a:gd name="connsiteY7" fmla="*/ 178871 h 538440"/>
                <a:gd name="connsiteX8" fmla="*/ 3905249 w 5812626"/>
                <a:gd name="connsiteY8" fmla="*/ 236021 h 538440"/>
                <a:gd name="connsiteX9" fmla="*/ 4545805 w 5812626"/>
                <a:gd name="connsiteY9" fmla="*/ 221734 h 538440"/>
                <a:gd name="connsiteX10" fmla="*/ 4705348 w 5812626"/>
                <a:gd name="connsiteY10" fmla="*/ 190778 h 538440"/>
                <a:gd name="connsiteX11" fmla="*/ 4914896 w 5812626"/>
                <a:gd name="connsiteY11" fmla="*/ 124102 h 538440"/>
                <a:gd name="connsiteX12" fmla="*/ 5153021 w 5812626"/>
                <a:gd name="connsiteY12" fmla="*/ 66953 h 538440"/>
                <a:gd name="connsiteX13" fmla="*/ 5434009 w 5812626"/>
                <a:gd name="connsiteY13" fmla="*/ 278 h 538440"/>
                <a:gd name="connsiteX14" fmla="*/ 5617364 w 5812626"/>
                <a:gd name="connsiteY14" fmla="*/ 250310 h 538440"/>
                <a:gd name="connsiteX15" fmla="*/ 5712612 w 5812626"/>
                <a:gd name="connsiteY15" fmla="*/ 395564 h 538440"/>
                <a:gd name="connsiteX16" fmla="*/ 5812626 w 5812626"/>
                <a:gd name="connsiteY16" fmla="*/ 538440 h 538440"/>
                <a:gd name="connsiteX0" fmla="*/ 0 w 5812626"/>
                <a:gd name="connsiteY0" fmla="*/ 488433 h 538440"/>
                <a:gd name="connsiteX1" fmla="*/ 928688 w 5812626"/>
                <a:gd name="connsiteY1" fmla="*/ 383658 h 538440"/>
                <a:gd name="connsiteX2" fmla="*/ 1081088 w 5812626"/>
                <a:gd name="connsiteY2" fmla="*/ 266976 h 538440"/>
                <a:gd name="connsiteX3" fmla="*/ 1676400 w 5812626"/>
                <a:gd name="connsiteY3" fmla="*/ 247926 h 538440"/>
                <a:gd name="connsiteX4" fmla="*/ 2355057 w 5812626"/>
                <a:gd name="connsiteY4" fmla="*/ 233639 h 538440"/>
                <a:gd name="connsiteX5" fmla="*/ 2919413 w 5812626"/>
                <a:gd name="connsiteY5" fmla="*/ 207444 h 538440"/>
                <a:gd name="connsiteX6" fmla="*/ 3259932 w 5812626"/>
                <a:gd name="connsiteY6" fmla="*/ 14563 h 538440"/>
                <a:gd name="connsiteX7" fmla="*/ 3662362 w 5812626"/>
                <a:gd name="connsiteY7" fmla="*/ 178871 h 538440"/>
                <a:gd name="connsiteX8" fmla="*/ 3905249 w 5812626"/>
                <a:gd name="connsiteY8" fmla="*/ 236021 h 538440"/>
                <a:gd name="connsiteX9" fmla="*/ 4545805 w 5812626"/>
                <a:gd name="connsiteY9" fmla="*/ 221734 h 538440"/>
                <a:gd name="connsiteX10" fmla="*/ 4705348 w 5812626"/>
                <a:gd name="connsiteY10" fmla="*/ 190778 h 538440"/>
                <a:gd name="connsiteX11" fmla="*/ 4914896 w 5812626"/>
                <a:gd name="connsiteY11" fmla="*/ 124102 h 538440"/>
                <a:gd name="connsiteX12" fmla="*/ 5153021 w 5812626"/>
                <a:gd name="connsiteY12" fmla="*/ 66953 h 538440"/>
                <a:gd name="connsiteX13" fmla="*/ 5434009 w 5812626"/>
                <a:gd name="connsiteY13" fmla="*/ 278 h 538440"/>
                <a:gd name="connsiteX14" fmla="*/ 5617364 w 5812626"/>
                <a:gd name="connsiteY14" fmla="*/ 250310 h 538440"/>
                <a:gd name="connsiteX15" fmla="*/ 5712612 w 5812626"/>
                <a:gd name="connsiteY15" fmla="*/ 395564 h 538440"/>
                <a:gd name="connsiteX16" fmla="*/ 5812626 w 5812626"/>
                <a:gd name="connsiteY16" fmla="*/ 538440 h 538440"/>
                <a:gd name="connsiteX0" fmla="*/ 0 w 5819384"/>
                <a:gd name="connsiteY0" fmla="*/ 488433 h 547177"/>
                <a:gd name="connsiteX1" fmla="*/ 928688 w 5819384"/>
                <a:gd name="connsiteY1" fmla="*/ 383658 h 547177"/>
                <a:gd name="connsiteX2" fmla="*/ 1081088 w 5819384"/>
                <a:gd name="connsiteY2" fmla="*/ 266976 h 547177"/>
                <a:gd name="connsiteX3" fmla="*/ 1676400 w 5819384"/>
                <a:gd name="connsiteY3" fmla="*/ 247926 h 547177"/>
                <a:gd name="connsiteX4" fmla="*/ 2355057 w 5819384"/>
                <a:gd name="connsiteY4" fmla="*/ 233639 h 547177"/>
                <a:gd name="connsiteX5" fmla="*/ 2919413 w 5819384"/>
                <a:gd name="connsiteY5" fmla="*/ 207444 h 547177"/>
                <a:gd name="connsiteX6" fmla="*/ 3259932 w 5819384"/>
                <a:gd name="connsiteY6" fmla="*/ 14563 h 547177"/>
                <a:gd name="connsiteX7" fmla="*/ 3662362 w 5819384"/>
                <a:gd name="connsiteY7" fmla="*/ 178871 h 547177"/>
                <a:gd name="connsiteX8" fmla="*/ 3905249 w 5819384"/>
                <a:gd name="connsiteY8" fmla="*/ 236021 h 547177"/>
                <a:gd name="connsiteX9" fmla="*/ 4545805 w 5819384"/>
                <a:gd name="connsiteY9" fmla="*/ 221734 h 547177"/>
                <a:gd name="connsiteX10" fmla="*/ 4705348 w 5819384"/>
                <a:gd name="connsiteY10" fmla="*/ 190778 h 547177"/>
                <a:gd name="connsiteX11" fmla="*/ 4914896 w 5819384"/>
                <a:gd name="connsiteY11" fmla="*/ 124102 h 547177"/>
                <a:gd name="connsiteX12" fmla="*/ 5153021 w 5819384"/>
                <a:gd name="connsiteY12" fmla="*/ 66953 h 547177"/>
                <a:gd name="connsiteX13" fmla="*/ 5434009 w 5819384"/>
                <a:gd name="connsiteY13" fmla="*/ 278 h 547177"/>
                <a:gd name="connsiteX14" fmla="*/ 5617364 w 5819384"/>
                <a:gd name="connsiteY14" fmla="*/ 250310 h 547177"/>
                <a:gd name="connsiteX15" fmla="*/ 5712612 w 5819384"/>
                <a:gd name="connsiteY15" fmla="*/ 395564 h 547177"/>
                <a:gd name="connsiteX16" fmla="*/ 5812626 w 5819384"/>
                <a:gd name="connsiteY16" fmla="*/ 538440 h 547177"/>
                <a:gd name="connsiteX17" fmla="*/ 5810243 w 5819384"/>
                <a:gd name="connsiteY17" fmla="*/ 531295 h 547177"/>
                <a:gd name="connsiteX0" fmla="*/ 0 w 6017412"/>
                <a:gd name="connsiteY0" fmla="*/ 488433 h 762284"/>
                <a:gd name="connsiteX1" fmla="*/ 928688 w 6017412"/>
                <a:gd name="connsiteY1" fmla="*/ 383658 h 762284"/>
                <a:gd name="connsiteX2" fmla="*/ 1081088 w 6017412"/>
                <a:gd name="connsiteY2" fmla="*/ 266976 h 762284"/>
                <a:gd name="connsiteX3" fmla="*/ 1676400 w 6017412"/>
                <a:gd name="connsiteY3" fmla="*/ 247926 h 762284"/>
                <a:gd name="connsiteX4" fmla="*/ 2355057 w 6017412"/>
                <a:gd name="connsiteY4" fmla="*/ 233639 h 762284"/>
                <a:gd name="connsiteX5" fmla="*/ 2919413 w 6017412"/>
                <a:gd name="connsiteY5" fmla="*/ 207444 h 762284"/>
                <a:gd name="connsiteX6" fmla="*/ 3259932 w 6017412"/>
                <a:gd name="connsiteY6" fmla="*/ 14563 h 762284"/>
                <a:gd name="connsiteX7" fmla="*/ 3662362 w 6017412"/>
                <a:gd name="connsiteY7" fmla="*/ 178871 h 762284"/>
                <a:gd name="connsiteX8" fmla="*/ 3905249 w 6017412"/>
                <a:gd name="connsiteY8" fmla="*/ 236021 h 762284"/>
                <a:gd name="connsiteX9" fmla="*/ 4545805 w 6017412"/>
                <a:gd name="connsiteY9" fmla="*/ 221734 h 762284"/>
                <a:gd name="connsiteX10" fmla="*/ 4705348 w 6017412"/>
                <a:gd name="connsiteY10" fmla="*/ 190778 h 762284"/>
                <a:gd name="connsiteX11" fmla="*/ 4914896 w 6017412"/>
                <a:gd name="connsiteY11" fmla="*/ 124102 h 762284"/>
                <a:gd name="connsiteX12" fmla="*/ 5153021 w 6017412"/>
                <a:gd name="connsiteY12" fmla="*/ 66953 h 762284"/>
                <a:gd name="connsiteX13" fmla="*/ 5434009 w 6017412"/>
                <a:gd name="connsiteY13" fmla="*/ 278 h 762284"/>
                <a:gd name="connsiteX14" fmla="*/ 5617364 w 6017412"/>
                <a:gd name="connsiteY14" fmla="*/ 250310 h 762284"/>
                <a:gd name="connsiteX15" fmla="*/ 5712612 w 6017412"/>
                <a:gd name="connsiteY15" fmla="*/ 395564 h 762284"/>
                <a:gd name="connsiteX16" fmla="*/ 5812626 w 6017412"/>
                <a:gd name="connsiteY16" fmla="*/ 538440 h 762284"/>
                <a:gd name="connsiteX17" fmla="*/ 6017412 w 6017412"/>
                <a:gd name="connsiteY17" fmla="*/ 762276 h 762284"/>
                <a:gd name="connsiteX0" fmla="*/ 0 w 6031281"/>
                <a:gd name="connsiteY0" fmla="*/ 488433 h 778856"/>
                <a:gd name="connsiteX1" fmla="*/ 928688 w 6031281"/>
                <a:gd name="connsiteY1" fmla="*/ 383658 h 778856"/>
                <a:gd name="connsiteX2" fmla="*/ 1081088 w 6031281"/>
                <a:gd name="connsiteY2" fmla="*/ 266976 h 778856"/>
                <a:gd name="connsiteX3" fmla="*/ 1676400 w 6031281"/>
                <a:gd name="connsiteY3" fmla="*/ 247926 h 778856"/>
                <a:gd name="connsiteX4" fmla="*/ 2355057 w 6031281"/>
                <a:gd name="connsiteY4" fmla="*/ 233639 h 778856"/>
                <a:gd name="connsiteX5" fmla="*/ 2919413 w 6031281"/>
                <a:gd name="connsiteY5" fmla="*/ 207444 h 778856"/>
                <a:gd name="connsiteX6" fmla="*/ 3259932 w 6031281"/>
                <a:gd name="connsiteY6" fmla="*/ 14563 h 778856"/>
                <a:gd name="connsiteX7" fmla="*/ 3662362 w 6031281"/>
                <a:gd name="connsiteY7" fmla="*/ 178871 h 778856"/>
                <a:gd name="connsiteX8" fmla="*/ 3905249 w 6031281"/>
                <a:gd name="connsiteY8" fmla="*/ 236021 h 778856"/>
                <a:gd name="connsiteX9" fmla="*/ 4545805 w 6031281"/>
                <a:gd name="connsiteY9" fmla="*/ 221734 h 778856"/>
                <a:gd name="connsiteX10" fmla="*/ 4705348 w 6031281"/>
                <a:gd name="connsiteY10" fmla="*/ 190778 h 778856"/>
                <a:gd name="connsiteX11" fmla="*/ 4914896 w 6031281"/>
                <a:gd name="connsiteY11" fmla="*/ 124102 h 778856"/>
                <a:gd name="connsiteX12" fmla="*/ 5153021 w 6031281"/>
                <a:gd name="connsiteY12" fmla="*/ 66953 h 778856"/>
                <a:gd name="connsiteX13" fmla="*/ 5434009 w 6031281"/>
                <a:gd name="connsiteY13" fmla="*/ 278 h 778856"/>
                <a:gd name="connsiteX14" fmla="*/ 5617364 w 6031281"/>
                <a:gd name="connsiteY14" fmla="*/ 250310 h 778856"/>
                <a:gd name="connsiteX15" fmla="*/ 5712612 w 6031281"/>
                <a:gd name="connsiteY15" fmla="*/ 395564 h 778856"/>
                <a:gd name="connsiteX16" fmla="*/ 5812626 w 6031281"/>
                <a:gd name="connsiteY16" fmla="*/ 538440 h 778856"/>
                <a:gd name="connsiteX17" fmla="*/ 6017412 w 6031281"/>
                <a:gd name="connsiteY17" fmla="*/ 762276 h 778856"/>
                <a:gd name="connsiteX18" fmla="*/ 6012650 w 6031281"/>
                <a:gd name="connsiteY18" fmla="*/ 762275 h 778856"/>
                <a:gd name="connsiteX0" fmla="*/ 0 w 6193630"/>
                <a:gd name="connsiteY0" fmla="*/ 488433 h 876575"/>
                <a:gd name="connsiteX1" fmla="*/ 928688 w 6193630"/>
                <a:gd name="connsiteY1" fmla="*/ 383658 h 876575"/>
                <a:gd name="connsiteX2" fmla="*/ 1081088 w 6193630"/>
                <a:gd name="connsiteY2" fmla="*/ 266976 h 876575"/>
                <a:gd name="connsiteX3" fmla="*/ 1676400 w 6193630"/>
                <a:gd name="connsiteY3" fmla="*/ 247926 h 876575"/>
                <a:gd name="connsiteX4" fmla="*/ 2355057 w 6193630"/>
                <a:gd name="connsiteY4" fmla="*/ 233639 h 876575"/>
                <a:gd name="connsiteX5" fmla="*/ 2919413 w 6193630"/>
                <a:gd name="connsiteY5" fmla="*/ 207444 h 876575"/>
                <a:gd name="connsiteX6" fmla="*/ 3259932 w 6193630"/>
                <a:gd name="connsiteY6" fmla="*/ 14563 h 876575"/>
                <a:gd name="connsiteX7" fmla="*/ 3662362 w 6193630"/>
                <a:gd name="connsiteY7" fmla="*/ 178871 h 876575"/>
                <a:gd name="connsiteX8" fmla="*/ 3905249 w 6193630"/>
                <a:gd name="connsiteY8" fmla="*/ 236021 h 876575"/>
                <a:gd name="connsiteX9" fmla="*/ 4545805 w 6193630"/>
                <a:gd name="connsiteY9" fmla="*/ 221734 h 876575"/>
                <a:gd name="connsiteX10" fmla="*/ 4705348 w 6193630"/>
                <a:gd name="connsiteY10" fmla="*/ 190778 h 876575"/>
                <a:gd name="connsiteX11" fmla="*/ 4914896 w 6193630"/>
                <a:gd name="connsiteY11" fmla="*/ 124102 h 876575"/>
                <a:gd name="connsiteX12" fmla="*/ 5153021 w 6193630"/>
                <a:gd name="connsiteY12" fmla="*/ 66953 h 876575"/>
                <a:gd name="connsiteX13" fmla="*/ 5434009 w 6193630"/>
                <a:gd name="connsiteY13" fmla="*/ 278 h 876575"/>
                <a:gd name="connsiteX14" fmla="*/ 5617364 w 6193630"/>
                <a:gd name="connsiteY14" fmla="*/ 250310 h 876575"/>
                <a:gd name="connsiteX15" fmla="*/ 5712612 w 6193630"/>
                <a:gd name="connsiteY15" fmla="*/ 395564 h 876575"/>
                <a:gd name="connsiteX16" fmla="*/ 5812626 w 6193630"/>
                <a:gd name="connsiteY16" fmla="*/ 538440 h 876575"/>
                <a:gd name="connsiteX17" fmla="*/ 6017412 w 6193630"/>
                <a:gd name="connsiteY17" fmla="*/ 762276 h 876575"/>
                <a:gd name="connsiteX18" fmla="*/ 6193625 w 6193630"/>
                <a:gd name="connsiteY18" fmla="*/ 876575 h 876575"/>
                <a:gd name="connsiteX0" fmla="*/ 0 w 6206677"/>
                <a:gd name="connsiteY0" fmla="*/ 488433 h 885758"/>
                <a:gd name="connsiteX1" fmla="*/ 928688 w 6206677"/>
                <a:gd name="connsiteY1" fmla="*/ 383658 h 885758"/>
                <a:gd name="connsiteX2" fmla="*/ 1081088 w 6206677"/>
                <a:gd name="connsiteY2" fmla="*/ 266976 h 885758"/>
                <a:gd name="connsiteX3" fmla="*/ 1676400 w 6206677"/>
                <a:gd name="connsiteY3" fmla="*/ 247926 h 885758"/>
                <a:gd name="connsiteX4" fmla="*/ 2355057 w 6206677"/>
                <a:gd name="connsiteY4" fmla="*/ 233639 h 885758"/>
                <a:gd name="connsiteX5" fmla="*/ 2919413 w 6206677"/>
                <a:gd name="connsiteY5" fmla="*/ 207444 h 885758"/>
                <a:gd name="connsiteX6" fmla="*/ 3259932 w 6206677"/>
                <a:gd name="connsiteY6" fmla="*/ 14563 h 885758"/>
                <a:gd name="connsiteX7" fmla="*/ 3662362 w 6206677"/>
                <a:gd name="connsiteY7" fmla="*/ 178871 h 885758"/>
                <a:gd name="connsiteX8" fmla="*/ 3905249 w 6206677"/>
                <a:gd name="connsiteY8" fmla="*/ 236021 h 885758"/>
                <a:gd name="connsiteX9" fmla="*/ 4545805 w 6206677"/>
                <a:gd name="connsiteY9" fmla="*/ 221734 h 885758"/>
                <a:gd name="connsiteX10" fmla="*/ 4705348 w 6206677"/>
                <a:gd name="connsiteY10" fmla="*/ 190778 h 885758"/>
                <a:gd name="connsiteX11" fmla="*/ 4914896 w 6206677"/>
                <a:gd name="connsiteY11" fmla="*/ 124102 h 885758"/>
                <a:gd name="connsiteX12" fmla="*/ 5153021 w 6206677"/>
                <a:gd name="connsiteY12" fmla="*/ 66953 h 885758"/>
                <a:gd name="connsiteX13" fmla="*/ 5434009 w 6206677"/>
                <a:gd name="connsiteY13" fmla="*/ 278 h 885758"/>
                <a:gd name="connsiteX14" fmla="*/ 5617364 w 6206677"/>
                <a:gd name="connsiteY14" fmla="*/ 250310 h 885758"/>
                <a:gd name="connsiteX15" fmla="*/ 5712612 w 6206677"/>
                <a:gd name="connsiteY15" fmla="*/ 395564 h 885758"/>
                <a:gd name="connsiteX16" fmla="*/ 5812626 w 6206677"/>
                <a:gd name="connsiteY16" fmla="*/ 538440 h 885758"/>
                <a:gd name="connsiteX17" fmla="*/ 6017412 w 6206677"/>
                <a:gd name="connsiteY17" fmla="*/ 762276 h 885758"/>
                <a:gd name="connsiteX18" fmla="*/ 6193625 w 6206677"/>
                <a:gd name="connsiteY18" fmla="*/ 876575 h 885758"/>
                <a:gd name="connsiteX19" fmla="*/ 6193624 w 6206677"/>
                <a:gd name="connsiteY19" fmla="*/ 878957 h 885758"/>
                <a:gd name="connsiteX0" fmla="*/ 0 w 6350787"/>
                <a:gd name="connsiteY0" fmla="*/ 488433 h 1078982"/>
                <a:gd name="connsiteX1" fmla="*/ 928688 w 6350787"/>
                <a:gd name="connsiteY1" fmla="*/ 383658 h 1078982"/>
                <a:gd name="connsiteX2" fmla="*/ 1081088 w 6350787"/>
                <a:gd name="connsiteY2" fmla="*/ 266976 h 1078982"/>
                <a:gd name="connsiteX3" fmla="*/ 1676400 w 6350787"/>
                <a:gd name="connsiteY3" fmla="*/ 247926 h 1078982"/>
                <a:gd name="connsiteX4" fmla="*/ 2355057 w 6350787"/>
                <a:gd name="connsiteY4" fmla="*/ 233639 h 1078982"/>
                <a:gd name="connsiteX5" fmla="*/ 2919413 w 6350787"/>
                <a:gd name="connsiteY5" fmla="*/ 207444 h 1078982"/>
                <a:gd name="connsiteX6" fmla="*/ 3259932 w 6350787"/>
                <a:gd name="connsiteY6" fmla="*/ 14563 h 1078982"/>
                <a:gd name="connsiteX7" fmla="*/ 3662362 w 6350787"/>
                <a:gd name="connsiteY7" fmla="*/ 178871 h 1078982"/>
                <a:gd name="connsiteX8" fmla="*/ 3905249 w 6350787"/>
                <a:gd name="connsiteY8" fmla="*/ 236021 h 1078982"/>
                <a:gd name="connsiteX9" fmla="*/ 4545805 w 6350787"/>
                <a:gd name="connsiteY9" fmla="*/ 221734 h 1078982"/>
                <a:gd name="connsiteX10" fmla="*/ 4705348 w 6350787"/>
                <a:gd name="connsiteY10" fmla="*/ 190778 h 1078982"/>
                <a:gd name="connsiteX11" fmla="*/ 4914896 w 6350787"/>
                <a:gd name="connsiteY11" fmla="*/ 124102 h 1078982"/>
                <a:gd name="connsiteX12" fmla="*/ 5153021 w 6350787"/>
                <a:gd name="connsiteY12" fmla="*/ 66953 h 1078982"/>
                <a:gd name="connsiteX13" fmla="*/ 5434009 w 6350787"/>
                <a:gd name="connsiteY13" fmla="*/ 278 h 1078982"/>
                <a:gd name="connsiteX14" fmla="*/ 5617364 w 6350787"/>
                <a:gd name="connsiteY14" fmla="*/ 250310 h 1078982"/>
                <a:gd name="connsiteX15" fmla="*/ 5712612 w 6350787"/>
                <a:gd name="connsiteY15" fmla="*/ 395564 h 1078982"/>
                <a:gd name="connsiteX16" fmla="*/ 5812626 w 6350787"/>
                <a:gd name="connsiteY16" fmla="*/ 538440 h 1078982"/>
                <a:gd name="connsiteX17" fmla="*/ 6017412 w 6350787"/>
                <a:gd name="connsiteY17" fmla="*/ 762276 h 1078982"/>
                <a:gd name="connsiteX18" fmla="*/ 6193625 w 6350787"/>
                <a:gd name="connsiteY18" fmla="*/ 876575 h 1078982"/>
                <a:gd name="connsiteX19" fmla="*/ 6350787 w 6350787"/>
                <a:gd name="connsiteY19" fmla="*/ 1078982 h 1078982"/>
                <a:gd name="connsiteX0" fmla="*/ 0 w 6361767"/>
                <a:gd name="connsiteY0" fmla="*/ 488433 h 1094676"/>
                <a:gd name="connsiteX1" fmla="*/ 928688 w 6361767"/>
                <a:gd name="connsiteY1" fmla="*/ 383658 h 1094676"/>
                <a:gd name="connsiteX2" fmla="*/ 1081088 w 6361767"/>
                <a:gd name="connsiteY2" fmla="*/ 266976 h 1094676"/>
                <a:gd name="connsiteX3" fmla="*/ 1676400 w 6361767"/>
                <a:gd name="connsiteY3" fmla="*/ 247926 h 1094676"/>
                <a:gd name="connsiteX4" fmla="*/ 2355057 w 6361767"/>
                <a:gd name="connsiteY4" fmla="*/ 233639 h 1094676"/>
                <a:gd name="connsiteX5" fmla="*/ 2919413 w 6361767"/>
                <a:gd name="connsiteY5" fmla="*/ 207444 h 1094676"/>
                <a:gd name="connsiteX6" fmla="*/ 3259932 w 6361767"/>
                <a:gd name="connsiteY6" fmla="*/ 14563 h 1094676"/>
                <a:gd name="connsiteX7" fmla="*/ 3662362 w 6361767"/>
                <a:gd name="connsiteY7" fmla="*/ 178871 h 1094676"/>
                <a:gd name="connsiteX8" fmla="*/ 3905249 w 6361767"/>
                <a:gd name="connsiteY8" fmla="*/ 236021 h 1094676"/>
                <a:gd name="connsiteX9" fmla="*/ 4545805 w 6361767"/>
                <a:gd name="connsiteY9" fmla="*/ 221734 h 1094676"/>
                <a:gd name="connsiteX10" fmla="*/ 4705348 w 6361767"/>
                <a:gd name="connsiteY10" fmla="*/ 190778 h 1094676"/>
                <a:gd name="connsiteX11" fmla="*/ 4914896 w 6361767"/>
                <a:gd name="connsiteY11" fmla="*/ 124102 h 1094676"/>
                <a:gd name="connsiteX12" fmla="*/ 5153021 w 6361767"/>
                <a:gd name="connsiteY12" fmla="*/ 66953 h 1094676"/>
                <a:gd name="connsiteX13" fmla="*/ 5434009 w 6361767"/>
                <a:gd name="connsiteY13" fmla="*/ 278 h 1094676"/>
                <a:gd name="connsiteX14" fmla="*/ 5617364 w 6361767"/>
                <a:gd name="connsiteY14" fmla="*/ 250310 h 1094676"/>
                <a:gd name="connsiteX15" fmla="*/ 5712612 w 6361767"/>
                <a:gd name="connsiteY15" fmla="*/ 395564 h 1094676"/>
                <a:gd name="connsiteX16" fmla="*/ 5812626 w 6361767"/>
                <a:gd name="connsiteY16" fmla="*/ 538440 h 1094676"/>
                <a:gd name="connsiteX17" fmla="*/ 6017412 w 6361767"/>
                <a:gd name="connsiteY17" fmla="*/ 762276 h 1094676"/>
                <a:gd name="connsiteX18" fmla="*/ 6193625 w 6361767"/>
                <a:gd name="connsiteY18" fmla="*/ 876575 h 1094676"/>
                <a:gd name="connsiteX19" fmla="*/ 6350787 w 6361767"/>
                <a:gd name="connsiteY19" fmla="*/ 1078982 h 1094676"/>
                <a:gd name="connsiteX20" fmla="*/ 6348405 w 6361767"/>
                <a:gd name="connsiteY20" fmla="*/ 1081362 h 1094676"/>
                <a:gd name="connsiteX0" fmla="*/ 0 w 6943717"/>
                <a:gd name="connsiteY0" fmla="*/ 488433 h 1336156"/>
                <a:gd name="connsiteX1" fmla="*/ 928688 w 6943717"/>
                <a:gd name="connsiteY1" fmla="*/ 383658 h 1336156"/>
                <a:gd name="connsiteX2" fmla="*/ 1081088 w 6943717"/>
                <a:gd name="connsiteY2" fmla="*/ 266976 h 1336156"/>
                <a:gd name="connsiteX3" fmla="*/ 1676400 w 6943717"/>
                <a:gd name="connsiteY3" fmla="*/ 247926 h 1336156"/>
                <a:gd name="connsiteX4" fmla="*/ 2355057 w 6943717"/>
                <a:gd name="connsiteY4" fmla="*/ 233639 h 1336156"/>
                <a:gd name="connsiteX5" fmla="*/ 2919413 w 6943717"/>
                <a:gd name="connsiteY5" fmla="*/ 207444 h 1336156"/>
                <a:gd name="connsiteX6" fmla="*/ 3259932 w 6943717"/>
                <a:gd name="connsiteY6" fmla="*/ 14563 h 1336156"/>
                <a:gd name="connsiteX7" fmla="*/ 3662362 w 6943717"/>
                <a:gd name="connsiteY7" fmla="*/ 178871 h 1336156"/>
                <a:gd name="connsiteX8" fmla="*/ 3905249 w 6943717"/>
                <a:gd name="connsiteY8" fmla="*/ 236021 h 1336156"/>
                <a:gd name="connsiteX9" fmla="*/ 4545805 w 6943717"/>
                <a:gd name="connsiteY9" fmla="*/ 221734 h 1336156"/>
                <a:gd name="connsiteX10" fmla="*/ 4705348 w 6943717"/>
                <a:gd name="connsiteY10" fmla="*/ 190778 h 1336156"/>
                <a:gd name="connsiteX11" fmla="*/ 4914896 w 6943717"/>
                <a:gd name="connsiteY11" fmla="*/ 124102 h 1336156"/>
                <a:gd name="connsiteX12" fmla="*/ 5153021 w 6943717"/>
                <a:gd name="connsiteY12" fmla="*/ 66953 h 1336156"/>
                <a:gd name="connsiteX13" fmla="*/ 5434009 w 6943717"/>
                <a:gd name="connsiteY13" fmla="*/ 278 h 1336156"/>
                <a:gd name="connsiteX14" fmla="*/ 5617364 w 6943717"/>
                <a:gd name="connsiteY14" fmla="*/ 250310 h 1336156"/>
                <a:gd name="connsiteX15" fmla="*/ 5712612 w 6943717"/>
                <a:gd name="connsiteY15" fmla="*/ 395564 h 1336156"/>
                <a:gd name="connsiteX16" fmla="*/ 5812626 w 6943717"/>
                <a:gd name="connsiteY16" fmla="*/ 538440 h 1336156"/>
                <a:gd name="connsiteX17" fmla="*/ 6017412 w 6943717"/>
                <a:gd name="connsiteY17" fmla="*/ 762276 h 1336156"/>
                <a:gd name="connsiteX18" fmla="*/ 6193625 w 6943717"/>
                <a:gd name="connsiteY18" fmla="*/ 876575 h 1336156"/>
                <a:gd name="connsiteX19" fmla="*/ 6350787 w 6943717"/>
                <a:gd name="connsiteY19" fmla="*/ 1078982 h 1336156"/>
                <a:gd name="connsiteX20" fmla="*/ 6943717 w 6943717"/>
                <a:gd name="connsiteY20" fmla="*/ 1336156 h 1336156"/>
                <a:gd name="connsiteX0" fmla="*/ 0 w 6943717"/>
                <a:gd name="connsiteY0" fmla="*/ 488433 h 1336156"/>
                <a:gd name="connsiteX1" fmla="*/ 928688 w 6943717"/>
                <a:gd name="connsiteY1" fmla="*/ 383658 h 1336156"/>
                <a:gd name="connsiteX2" fmla="*/ 1081088 w 6943717"/>
                <a:gd name="connsiteY2" fmla="*/ 266976 h 1336156"/>
                <a:gd name="connsiteX3" fmla="*/ 1676400 w 6943717"/>
                <a:gd name="connsiteY3" fmla="*/ 247926 h 1336156"/>
                <a:gd name="connsiteX4" fmla="*/ 2355057 w 6943717"/>
                <a:gd name="connsiteY4" fmla="*/ 233639 h 1336156"/>
                <a:gd name="connsiteX5" fmla="*/ 2919413 w 6943717"/>
                <a:gd name="connsiteY5" fmla="*/ 207444 h 1336156"/>
                <a:gd name="connsiteX6" fmla="*/ 3259932 w 6943717"/>
                <a:gd name="connsiteY6" fmla="*/ 14563 h 1336156"/>
                <a:gd name="connsiteX7" fmla="*/ 3662362 w 6943717"/>
                <a:gd name="connsiteY7" fmla="*/ 178871 h 1336156"/>
                <a:gd name="connsiteX8" fmla="*/ 3905249 w 6943717"/>
                <a:gd name="connsiteY8" fmla="*/ 236021 h 1336156"/>
                <a:gd name="connsiteX9" fmla="*/ 4545805 w 6943717"/>
                <a:gd name="connsiteY9" fmla="*/ 221734 h 1336156"/>
                <a:gd name="connsiteX10" fmla="*/ 4705348 w 6943717"/>
                <a:gd name="connsiteY10" fmla="*/ 190778 h 1336156"/>
                <a:gd name="connsiteX11" fmla="*/ 4914896 w 6943717"/>
                <a:gd name="connsiteY11" fmla="*/ 124102 h 1336156"/>
                <a:gd name="connsiteX12" fmla="*/ 5153021 w 6943717"/>
                <a:gd name="connsiteY12" fmla="*/ 66953 h 1336156"/>
                <a:gd name="connsiteX13" fmla="*/ 5434009 w 6943717"/>
                <a:gd name="connsiteY13" fmla="*/ 278 h 1336156"/>
                <a:gd name="connsiteX14" fmla="*/ 5617364 w 6943717"/>
                <a:gd name="connsiteY14" fmla="*/ 250310 h 1336156"/>
                <a:gd name="connsiteX15" fmla="*/ 5712612 w 6943717"/>
                <a:gd name="connsiteY15" fmla="*/ 395564 h 1336156"/>
                <a:gd name="connsiteX16" fmla="*/ 5812626 w 6943717"/>
                <a:gd name="connsiteY16" fmla="*/ 538440 h 1336156"/>
                <a:gd name="connsiteX17" fmla="*/ 6017412 w 6943717"/>
                <a:gd name="connsiteY17" fmla="*/ 762276 h 1336156"/>
                <a:gd name="connsiteX18" fmla="*/ 6193625 w 6943717"/>
                <a:gd name="connsiteY18" fmla="*/ 876575 h 1336156"/>
                <a:gd name="connsiteX19" fmla="*/ 6350787 w 6943717"/>
                <a:gd name="connsiteY19" fmla="*/ 1078982 h 1336156"/>
                <a:gd name="connsiteX20" fmla="*/ 6648442 w 6943717"/>
                <a:gd name="connsiteY20" fmla="*/ 1259956 h 1336156"/>
                <a:gd name="connsiteX21" fmla="*/ 6943717 w 6943717"/>
                <a:gd name="connsiteY21" fmla="*/ 1336156 h 1336156"/>
                <a:gd name="connsiteX0" fmla="*/ 0 w 6963642"/>
                <a:gd name="connsiteY0" fmla="*/ 488433 h 1341160"/>
                <a:gd name="connsiteX1" fmla="*/ 928688 w 6963642"/>
                <a:gd name="connsiteY1" fmla="*/ 383658 h 1341160"/>
                <a:gd name="connsiteX2" fmla="*/ 1081088 w 6963642"/>
                <a:gd name="connsiteY2" fmla="*/ 266976 h 1341160"/>
                <a:gd name="connsiteX3" fmla="*/ 1676400 w 6963642"/>
                <a:gd name="connsiteY3" fmla="*/ 247926 h 1341160"/>
                <a:gd name="connsiteX4" fmla="*/ 2355057 w 6963642"/>
                <a:gd name="connsiteY4" fmla="*/ 233639 h 1341160"/>
                <a:gd name="connsiteX5" fmla="*/ 2919413 w 6963642"/>
                <a:gd name="connsiteY5" fmla="*/ 207444 h 1341160"/>
                <a:gd name="connsiteX6" fmla="*/ 3259932 w 6963642"/>
                <a:gd name="connsiteY6" fmla="*/ 14563 h 1341160"/>
                <a:gd name="connsiteX7" fmla="*/ 3662362 w 6963642"/>
                <a:gd name="connsiteY7" fmla="*/ 178871 h 1341160"/>
                <a:gd name="connsiteX8" fmla="*/ 3905249 w 6963642"/>
                <a:gd name="connsiteY8" fmla="*/ 236021 h 1341160"/>
                <a:gd name="connsiteX9" fmla="*/ 4545805 w 6963642"/>
                <a:gd name="connsiteY9" fmla="*/ 221734 h 1341160"/>
                <a:gd name="connsiteX10" fmla="*/ 4705348 w 6963642"/>
                <a:gd name="connsiteY10" fmla="*/ 190778 h 1341160"/>
                <a:gd name="connsiteX11" fmla="*/ 4914896 w 6963642"/>
                <a:gd name="connsiteY11" fmla="*/ 124102 h 1341160"/>
                <a:gd name="connsiteX12" fmla="*/ 5153021 w 6963642"/>
                <a:gd name="connsiteY12" fmla="*/ 66953 h 1341160"/>
                <a:gd name="connsiteX13" fmla="*/ 5434009 w 6963642"/>
                <a:gd name="connsiteY13" fmla="*/ 278 h 1341160"/>
                <a:gd name="connsiteX14" fmla="*/ 5617364 w 6963642"/>
                <a:gd name="connsiteY14" fmla="*/ 250310 h 1341160"/>
                <a:gd name="connsiteX15" fmla="*/ 5712612 w 6963642"/>
                <a:gd name="connsiteY15" fmla="*/ 395564 h 1341160"/>
                <a:gd name="connsiteX16" fmla="*/ 5812626 w 6963642"/>
                <a:gd name="connsiteY16" fmla="*/ 538440 h 1341160"/>
                <a:gd name="connsiteX17" fmla="*/ 6017412 w 6963642"/>
                <a:gd name="connsiteY17" fmla="*/ 762276 h 1341160"/>
                <a:gd name="connsiteX18" fmla="*/ 6193625 w 6963642"/>
                <a:gd name="connsiteY18" fmla="*/ 876575 h 1341160"/>
                <a:gd name="connsiteX19" fmla="*/ 6350787 w 6963642"/>
                <a:gd name="connsiteY19" fmla="*/ 1078982 h 1341160"/>
                <a:gd name="connsiteX20" fmla="*/ 6648442 w 6963642"/>
                <a:gd name="connsiteY20" fmla="*/ 1259956 h 1341160"/>
                <a:gd name="connsiteX21" fmla="*/ 6943717 w 6963642"/>
                <a:gd name="connsiteY21" fmla="*/ 1336156 h 1341160"/>
                <a:gd name="connsiteX22" fmla="*/ 6936574 w 6963642"/>
                <a:gd name="connsiteY22" fmla="*/ 1333774 h 1341160"/>
                <a:gd name="connsiteX0" fmla="*/ 0 w 7758107"/>
                <a:gd name="connsiteY0" fmla="*/ 488433 h 1562374"/>
                <a:gd name="connsiteX1" fmla="*/ 928688 w 7758107"/>
                <a:gd name="connsiteY1" fmla="*/ 383658 h 1562374"/>
                <a:gd name="connsiteX2" fmla="*/ 1081088 w 7758107"/>
                <a:gd name="connsiteY2" fmla="*/ 266976 h 1562374"/>
                <a:gd name="connsiteX3" fmla="*/ 1676400 w 7758107"/>
                <a:gd name="connsiteY3" fmla="*/ 247926 h 1562374"/>
                <a:gd name="connsiteX4" fmla="*/ 2355057 w 7758107"/>
                <a:gd name="connsiteY4" fmla="*/ 233639 h 1562374"/>
                <a:gd name="connsiteX5" fmla="*/ 2919413 w 7758107"/>
                <a:gd name="connsiteY5" fmla="*/ 207444 h 1562374"/>
                <a:gd name="connsiteX6" fmla="*/ 3259932 w 7758107"/>
                <a:gd name="connsiteY6" fmla="*/ 14563 h 1562374"/>
                <a:gd name="connsiteX7" fmla="*/ 3662362 w 7758107"/>
                <a:gd name="connsiteY7" fmla="*/ 178871 h 1562374"/>
                <a:gd name="connsiteX8" fmla="*/ 3905249 w 7758107"/>
                <a:gd name="connsiteY8" fmla="*/ 236021 h 1562374"/>
                <a:gd name="connsiteX9" fmla="*/ 4545805 w 7758107"/>
                <a:gd name="connsiteY9" fmla="*/ 221734 h 1562374"/>
                <a:gd name="connsiteX10" fmla="*/ 4705348 w 7758107"/>
                <a:gd name="connsiteY10" fmla="*/ 190778 h 1562374"/>
                <a:gd name="connsiteX11" fmla="*/ 4914896 w 7758107"/>
                <a:gd name="connsiteY11" fmla="*/ 124102 h 1562374"/>
                <a:gd name="connsiteX12" fmla="*/ 5153021 w 7758107"/>
                <a:gd name="connsiteY12" fmla="*/ 66953 h 1562374"/>
                <a:gd name="connsiteX13" fmla="*/ 5434009 w 7758107"/>
                <a:gd name="connsiteY13" fmla="*/ 278 h 1562374"/>
                <a:gd name="connsiteX14" fmla="*/ 5617364 w 7758107"/>
                <a:gd name="connsiteY14" fmla="*/ 250310 h 1562374"/>
                <a:gd name="connsiteX15" fmla="*/ 5712612 w 7758107"/>
                <a:gd name="connsiteY15" fmla="*/ 395564 h 1562374"/>
                <a:gd name="connsiteX16" fmla="*/ 5812626 w 7758107"/>
                <a:gd name="connsiteY16" fmla="*/ 538440 h 1562374"/>
                <a:gd name="connsiteX17" fmla="*/ 6017412 w 7758107"/>
                <a:gd name="connsiteY17" fmla="*/ 762276 h 1562374"/>
                <a:gd name="connsiteX18" fmla="*/ 6193625 w 7758107"/>
                <a:gd name="connsiteY18" fmla="*/ 876575 h 1562374"/>
                <a:gd name="connsiteX19" fmla="*/ 6350787 w 7758107"/>
                <a:gd name="connsiteY19" fmla="*/ 1078982 h 1562374"/>
                <a:gd name="connsiteX20" fmla="*/ 6648442 w 7758107"/>
                <a:gd name="connsiteY20" fmla="*/ 1259956 h 1562374"/>
                <a:gd name="connsiteX21" fmla="*/ 6943717 w 7758107"/>
                <a:gd name="connsiteY21" fmla="*/ 1336156 h 1562374"/>
                <a:gd name="connsiteX22" fmla="*/ 7758105 w 7758107"/>
                <a:gd name="connsiteY22" fmla="*/ 1562374 h 1562374"/>
                <a:gd name="connsiteX0" fmla="*/ 0 w 7758105"/>
                <a:gd name="connsiteY0" fmla="*/ 488433 h 1562374"/>
                <a:gd name="connsiteX1" fmla="*/ 928688 w 7758105"/>
                <a:gd name="connsiteY1" fmla="*/ 383658 h 1562374"/>
                <a:gd name="connsiteX2" fmla="*/ 1081088 w 7758105"/>
                <a:gd name="connsiteY2" fmla="*/ 266976 h 1562374"/>
                <a:gd name="connsiteX3" fmla="*/ 1676400 w 7758105"/>
                <a:gd name="connsiteY3" fmla="*/ 247926 h 1562374"/>
                <a:gd name="connsiteX4" fmla="*/ 2355057 w 7758105"/>
                <a:gd name="connsiteY4" fmla="*/ 233639 h 1562374"/>
                <a:gd name="connsiteX5" fmla="*/ 2919413 w 7758105"/>
                <a:gd name="connsiteY5" fmla="*/ 207444 h 1562374"/>
                <a:gd name="connsiteX6" fmla="*/ 3259932 w 7758105"/>
                <a:gd name="connsiteY6" fmla="*/ 14563 h 1562374"/>
                <a:gd name="connsiteX7" fmla="*/ 3662362 w 7758105"/>
                <a:gd name="connsiteY7" fmla="*/ 178871 h 1562374"/>
                <a:gd name="connsiteX8" fmla="*/ 3905249 w 7758105"/>
                <a:gd name="connsiteY8" fmla="*/ 236021 h 1562374"/>
                <a:gd name="connsiteX9" fmla="*/ 4545805 w 7758105"/>
                <a:gd name="connsiteY9" fmla="*/ 221734 h 1562374"/>
                <a:gd name="connsiteX10" fmla="*/ 4705348 w 7758105"/>
                <a:gd name="connsiteY10" fmla="*/ 190778 h 1562374"/>
                <a:gd name="connsiteX11" fmla="*/ 4914896 w 7758105"/>
                <a:gd name="connsiteY11" fmla="*/ 124102 h 1562374"/>
                <a:gd name="connsiteX12" fmla="*/ 5153021 w 7758105"/>
                <a:gd name="connsiteY12" fmla="*/ 66953 h 1562374"/>
                <a:gd name="connsiteX13" fmla="*/ 5434009 w 7758105"/>
                <a:gd name="connsiteY13" fmla="*/ 278 h 1562374"/>
                <a:gd name="connsiteX14" fmla="*/ 5617364 w 7758105"/>
                <a:gd name="connsiteY14" fmla="*/ 250310 h 1562374"/>
                <a:gd name="connsiteX15" fmla="*/ 5712612 w 7758105"/>
                <a:gd name="connsiteY15" fmla="*/ 395564 h 1562374"/>
                <a:gd name="connsiteX16" fmla="*/ 5812626 w 7758105"/>
                <a:gd name="connsiteY16" fmla="*/ 538440 h 1562374"/>
                <a:gd name="connsiteX17" fmla="*/ 6017412 w 7758105"/>
                <a:gd name="connsiteY17" fmla="*/ 762276 h 1562374"/>
                <a:gd name="connsiteX18" fmla="*/ 6193625 w 7758105"/>
                <a:gd name="connsiteY18" fmla="*/ 876575 h 1562374"/>
                <a:gd name="connsiteX19" fmla="*/ 6350787 w 7758105"/>
                <a:gd name="connsiteY19" fmla="*/ 1078982 h 1562374"/>
                <a:gd name="connsiteX20" fmla="*/ 6648442 w 7758105"/>
                <a:gd name="connsiteY20" fmla="*/ 1259956 h 1562374"/>
                <a:gd name="connsiteX21" fmla="*/ 6943717 w 7758105"/>
                <a:gd name="connsiteY21" fmla="*/ 1336156 h 1562374"/>
                <a:gd name="connsiteX22" fmla="*/ 7327098 w 7758105"/>
                <a:gd name="connsiteY22" fmla="*/ 1469506 h 1562374"/>
                <a:gd name="connsiteX23" fmla="*/ 7758105 w 7758105"/>
                <a:gd name="connsiteY23" fmla="*/ 1562374 h 1562374"/>
                <a:gd name="connsiteX0" fmla="*/ 0 w 7815255"/>
                <a:gd name="connsiteY0" fmla="*/ 488433 h 1571899"/>
                <a:gd name="connsiteX1" fmla="*/ 928688 w 7815255"/>
                <a:gd name="connsiteY1" fmla="*/ 383658 h 1571899"/>
                <a:gd name="connsiteX2" fmla="*/ 1081088 w 7815255"/>
                <a:gd name="connsiteY2" fmla="*/ 266976 h 1571899"/>
                <a:gd name="connsiteX3" fmla="*/ 1676400 w 7815255"/>
                <a:gd name="connsiteY3" fmla="*/ 247926 h 1571899"/>
                <a:gd name="connsiteX4" fmla="*/ 2355057 w 7815255"/>
                <a:gd name="connsiteY4" fmla="*/ 233639 h 1571899"/>
                <a:gd name="connsiteX5" fmla="*/ 2919413 w 7815255"/>
                <a:gd name="connsiteY5" fmla="*/ 207444 h 1571899"/>
                <a:gd name="connsiteX6" fmla="*/ 3259932 w 7815255"/>
                <a:gd name="connsiteY6" fmla="*/ 14563 h 1571899"/>
                <a:gd name="connsiteX7" fmla="*/ 3662362 w 7815255"/>
                <a:gd name="connsiteY7" fmla="*/ 178871 h 1571899"/>
                <a:gd name="connsiteX8" fmla="*/ 3905249 w 7815255"/>
                <a:gd name="connsiteY8" fmla="*/ 236021 h 1571899"/>
                <a:gd name="connsiteX9" fmla="*/ 4545805 w 7815255"/>
                <a:gd name="connsiteY9" fmla="*/ 221734 h 1571899"/>
                <a:gd name="connsiteX10" fmla="*/ 4705348 w 7815255"/>
                <a:gd name="connsiteY10" fmla="*/ 190778 h 1571899"/>
                <a:gd name="connsiteX11" fmla="*/ 4914896 w 7815255"/>
                <a:gd name="connsiteY11" fmla="*/ 124102 h 1571899"/>
                <a:gd name="connsiteX12" fmla="*/ 5153021 w 7815255"/>
                <a:gd name="connsiteY12" fmla="*/ 66953 h 1571899"/>
                <a:gd name="connsiteX13" fmla="*/ 5434009 w 7815255"/>
                <a:gd name="connsiteY13" fmla="*/ 278 h 1571899"/>
                <a:gd name="connsiteX14" fmla="*/ 5617364 w 7815255"/>
                <a:gd name="connsiteY14" fmla="*/ 250310 h 1571899"/>
                <a:gd name="connsiteX15" fmla="*/ 5712612 w 7815255"/>
                <a:gd name="connsiteY15" fmla="*/ 395564 h 1571899"/>
                <a:gd name="connsiteX16" fmla="*/ 5812626 w 7815255"/>
                <a:gd name="connsiteY16" fmla="*/ 538440 h 1571899"/>
                <a:gd name="connsiteX17" fmla="*/ 6017412 w 7815255"/>
                <a:gd name="connsiteY17" fmla="*/ 762276 h 1571899"/>
                <a:gd name="connsiteX18" fmla="*/ 6193625 w 7815255"/>
                <a:gd name="connsiteY18" fmla="*/ 876575 h 1571899"/>
                <a:gd name="connsiteX19" fmla="*/ 6350787 w 7815255"/>
                <a:gd name="connsiteY19" fmla="*/ 1078982 h 1571899"/>
                <a:gd name="connsiteX20" fmla="*/ 6648442 w 7815255"/>
                <a:gd name="connsiteY20" fmla="*/ 1259956 h 1571899"/>
                <a:gd name="connsiteX21" fmla="*/ 6943717 w 7815255"/>
                <a:gd name="connsiteY21" fmla="*/ 1336156 h 1571899"/>
                <a:gd name="connsiteX22" fmla="*/ 7327098 w 7815255"/>
                <a:gd name="connsiteY22" fmla="*/ 1469506 h 1571899"/>
                <a:gd name="connsiteX23" fmla="*/ 7815255 w 7815255"/>
                <a:gd name="connsiteY23" fmla="*/ 1571899 h 1571899"/>
                <a:gd name="connsiteX0" fmla="*/ 0 w 7912886"/>
                <a:gd name="connsiteY0" fmla="*/ 488433 h 1600474"/>
                <a:gd name="connsiteX1" fmla="*/ 928688 w 7912886"/>
                <a:gd name="connsiteY1" fmla="*/ 383658 h 1600474"/>
                <a:gd name="connsiteX2" fmla="*/ 1081088 w 7912886"/>
                <a:gd name="connsiteY2" fmla="*/ 266976 h 1600474"/>
                <a:gd name="connsiteX3" fmla="*/ 1676400 w 7912886"/>
                <a:gd name="connsiteY3" fmla="*/ 247926 h 1600474"/>
                <a:gd name="connsiteX4" fmla="*/ 2355057 w 7912886"/>
                <a:gd name="connsiteY4" fmla="*/ 233639 h 1600474"/>
                <a:gd name="connsiteX5" fmla="*/ 2919413 w 7912886"/>
                <a:gd name="connsiteY5" fmla="*/ 207444 h 1600474"/>
                <a:gd name="connsiteX6" fmla="*/ 3259932 w 7912886"/>
                <a:gd name="connsiteY6" fmla="*/ 14563 h 1600474"/>
                <a:gd name="connsiteX7" fmla="*/ 3662362 w 7912886"/>
                <a:gd name="connsiteY7" fmla="*/ 178871 h 1600474"/>
                <a:gd name="connsiteX8" fmla="*/ 3905249 w 7912886"/>
                <a:gd name="connsiteY8" fmla="*/ 236021 h 1600474"/>
                <a:gd name="connsiteX9" fmla="*/ 4545805 w 7912886"/>
                <a:gd name="connsiteY9" fmla="*/ 221734 h 1600474"/>
                <a:gd name="connsiteX10" fmla="*/ 4705348 w 7912886"/>
                <a:gd name="connsiteY10" fmla="*/ 190778 h 1600474"/>
                <a:gd name="connsiteX11" fmla="*/ 4914896 w 7912886"/>
                <a:gd name="connsiteY11" fmla="*/ 124102 h 1600474"/>
                <a:gd name="connsiteX12" fmla="*/ 5153021 w 7912886"/>
                <a:gd name="connsiteY12" fmla="*/ 66953 h 1600474"/>
                <a:gd name="connsiteX13" fmla="*/ 5434009 w 7912886"/>
                <a:gd name="connsiteY13" fmla="*/ 278 h 1600474"/>
                <a:gd name="connsiteX14" fmla="*/ 5617364 w 7912886"/>
                <a:gd name="connsiteY14" fmla="*/ 250310 h 1600474"/>
                <a:gd name="connsiteX15" fmla="*/ 5712612 w 7912886"/>
                <a:gd name="connsiteY15" fmla="*/ 395564 h 1600474"/>
                <a:gd name="connsiteX16" fmla="*/ 5812626 w 7912886"/>
                <a:gd name="connsiteY16" fmla="*/ 538440 h 1600474"/>
                <a:gd name="connsiteX17" fmla="*/ 6017412 w 7912886"/>
                <a:gd name="connsiteY17" fmla="*/ 762276 h 1600474"/>
                <a:gd name="connsiteX18" fmla="*/ 6193625 w 7912886"/>
                <a:gd name="connsiteY18" fmla="*/ 876575 h 1600474"/>
                <a:gd name="connsiteX19" fmla="*/ 6350787 w 7912886"/>
                <a:gd name="connsiteY19" fmla="*/ 1078982 h 1600474"/>
                <a:gd name="connsiteX20" fmla="*/ 6648442 w 7912886"/>
                <a:gd name="connsiteY20" fmla="*/ 1259956 h 1600474"/>
                <a:gd name="connsiteX21" fmla="*/ 6943717 w 7912886"/>
                <a:gd name="connsiteY21" fmla="*/ 1336156 h 1600474"/>
                <a:gd name="connsiteX22" fmla="*/ 7327098 w 7912886"/>
                <a:gd name="connsiteY22" fmla="*/ 1469506 h 1600474"/>
                <a:gd name="connsiteX23" fmla="*/ 7912886 w 7912886"/>
                <a:gd name="connsiteY23" fmla="*/ 1600474 h 1600474"/>
                <a:gd name="connsiteX0" fmla="*/ 0 w 7955599"/>
                <a:gd name="connsiteY0" fmla="*/ 488433 h 1608909"/>
                <a:gd name="connsiteX1" fmla="*/ 928688 w 7955599"/>
                <a:gd name="connsiteY1" fmla="*/ 383658 h 1608909"/>
                <a:gd name="connsiteX2" fmla="*/ 1081088 w 7955599"/>
                <a:gd name="connsiteY2" fmla="*/ 266976 h 1608909"/>
                <a:gd name="connsiteX3" fmla="*/ 1676400 w 7955599"/>
                <a:gd name="connsiteY3" fmla="*/ 247926 h 1608909"/>
                <a:gd name="connsiteX4" fmla="*/ 2355057 w 7955599"/>
                <a:gd name="connsiteY4" fmla="*/ 233639 h 1608909"/>
                <a:gd name="connsiteX5" fmla="*/ 2919413 w 7955599"/>
                <a:gd name="connsiteY5" fmla="*/ 207444 h 1608909"/>
                <a:gd name="connsiteX6" fmla="*/ 3259932 w 7955599"/>
                <a:gd name="connsiteY6" fmla="*/ 14563 h 1608909"/>
                <a:gd name="connsiteX7" fmla="*/ 3662362 w 7955599"/>
                <a:gd name="connsiteY7" fmla="*/ 178871 h 1608909"/>
                <a:gd name="connsiteX8" fmla="*/ 3905249 w 7955599"/>
                <a:gd name="connsiteY8" fmla="*/ 236021 h 1608909"/>
                <a:gd name="connsiteX9" fmla="*/ 4545805 w 7955599"/>
                <a:gd name="connsiteY9" fmla="*/ 221734 h 1608909"/>
                <a:gd name="connsiteX10" fmla="*/ 4705348 w 7955599"/>
                <a:gd name="connsiteY10" fmla="*/ 190778 h 1608909"/>
                <a:gd name="connsiteX11" fmla="*/ 4914896 w 7955599"/>
                <a:gd name="connsiteY11" fmla="*/ 124102 h 1608909"/>
                <a:gd name="connsiteX12" fmla="*/ 5153021 w 7955599"/>
                <a:gd name="connsiteY12" fmla="*/ 66953 h 1608909"/>
                <a:gd name="connsiteX13" fmla="*/ 5434009 w 7955599"/>
                <a:gd name="connsiteY13" fmla="*/ 278 h 1608909"/>
                <a:gd name="connsiteX14" fmla="*/ 5617364 w 7955599"/>
                <a:gd name="connsiteY14" fmla="*/ 250310 h 1608909"/>
                <a:gd name="connsiteX15" fmla="*/ 5712612 w 7955599"/>
                <a:gd name="connsiteY15" fmla="*/ 395564 h 1608909"/>
                <a:gd name="connsiteX16" fmla="*/ 5812626 w 7955599"/>
                <a:gd name="connsiteY16" fmla="*/ 538440 h 1608909"/>
                <a:gd name="connsiteX17" fmla="*/ 6017412 w 7955599"/>
                <a:gd name="connsiteY17" fmla="*/ 762276 h 1608909"/>
                <a:gd name="connsiteX18" fmla="*/ 6193625 w 7955599"/>
                <a:gd name="connsiteY18" fmla="*/ 876575 h 1608909"/>
                <a:gd name="connsiteX19" fmla="*/ 6350787 w 7955599"/>
                <a:gd name="connsiteY19" fmla="*/ 1078982 h 1608909"/>
                <a:gd name="connsiteX20" fmla="*/ 6648442 w 7955599"/>
                <a:gd name="connsiteY20" fmla="*/ 1259956 h 1608909"/>
                <a:gd name="connsiteX21" fmla="*/ 6943717 w 7955599"/>
                <a:gd name="connsiteY21" fmla="*/ 1336156 h 1608909"/>
                <a:gd name="connsiteX22" fmla="*/ 7327098 w 7955599"/>
                <a:gd name="connsiteY22" fmla="*/ 1469506 h 1608909"/>
                <a:gd name="connsiteX23" fmla="*/ 7912886 w 7955599"/>
                <a:gd name="connsiteY23" fmla="*/ 1600474 h 1608909"/>
                <a:gd name="connsiteX24" fmla="*/ 7910503 w 7955599"/>
                <a:gd name="connsiteY24" fmla="*/ 1595711 h 1608909"/>
                <a:gd name="connsiteX0" fmla="*/ 0 w 8698697"/>
                <a:gd name="connsiteY0" fmla="*/ 488433 h 1748116"/>
                <a:gd name="connsiteX1" fmla="*/ 928688 w 8698697"/>
                <a:gd name="connsiteY1" fmla="*/ 383658 h 1748116"/>
                <a:gd name="connsiteX2" fmla="*/ 1081088 w 8698697"/>
                <a:gd name="connsiteY2" fmla="*/ 266976 h 1748116"/>
                <a:gd name="connsiteX3" fmla="*/ 1676400 w 8698697"/>
                <a:gd name="connsiteY3" fmla="*/ 247926 h 1748116"/>
                <a:gd name="connsiteX4" fmla="*/ 2355057 w 8698697"/>
                <a:gd name="connsiteY4" fmla="*/ 233639 h 1748116"/>
                <a:gd name="connsiteX5" fmla="*/ 2919413 w 8698697"/>
                <a:gd name="connsiteY5" fmla="*/ 207444 h 1748116"/>
                <a:gd name="connsiteX6" fmla="*/ 3259932 w 8698697"/>
                <a:gd name="connsiteY6" fmla="*/ 14563 h 1748116"/>
                <a:gd name="connsiteX7" fmla="*/ 3662362 w 8698697"/>
                <a:gd name="connsiteY7" fmla="*/ 178871 h 1748116"/>
                <a:gd name="connsiteX8" fmla="*/ 3905249 w 8698697"/>
                <a:gd name="connsiteY8" fmla="*/ 236021 h 1748116"/>
                <a:gd name="connsiteX9" fmla="*/ 4545805 w 8698697"/>
                <a:gd name="connsiteY9" fmla="*/ 221734 h 1748116"/>
                <a:gd name="connsiteX10" fmla="*/ 4705348 w 8698697"/>
                <a:gd name="connsiteY10" fmla="*/ 190778 h 1748116"/>
                <a:gd name="connsiteX11" fmla="*/ 4914896 w 8698697"/>
                <a:gd name="connsiteY11" fmla="*/ 124102 h 1748116"/>
                <a:gd name="connsiteX12" fmla="*/ 5153021 w 8698697"/>
                <a:gd name="connsiteY12" fmla="*/ 66953 h 1748116"/>
                <a:gd name="connsiteX13" fmla="*/ 5434009 w 8698697"/>
                <a:gd name="connsiteY13" fmla="*/ 278 h 1748116"/>
                <a:gd name="connsiteX14" fmla="*/ 5617364 w 8698697"/>
                <a:gd name="connsiteY14" fmla="*/ 250310 h 1748116"/>
                <a:gd name="connsiteX15" fmla="*/ 5712612 w 8698697"/>
                <a:gd name="connsiteY15" fmla="*/ 395564 h 1748116"/>
                <a:gd name="connsiteX16" fmla="*/ 5812626 w 8698697"/>
                <a:gd name="connsiteY16" fmla="*/ 538440 h 1748116"/>
                <a:gd name="connsiteX17" fmla="*/ 6017412 w 8698697"/>
                <a:gd name="connsiteY17" fmla="*/ 762276 h 1748116"/>
                <a:gd name="connsiteX18" fmla="*/ 6193625 w 8698697"/>
                <a:gd name="connsiteY18" fmla="*/ 876575 h 1748116"/>
                <a:gd name="connsiteX19" fmla="*/ 6350787 w 8698697"/>
                <a:gd name="connsiteY19" fmla="*/ 1078982 h 1748116"/>
                <a:gd name="connsiteX20" fmla="*/ 6648442 w 8698697"/>
                <a:gd name="connsiteY20" fmla="*/ 1259956 h 1748116"/>
                <a:gd name="connsiteX21" fmla="*/ 6943717 w 8698697"/>
                <a:gd name="connsiteY21" fmla="*/ 1336156 h 1748116"/>
                <a:gd name="connsiteX22" fmla="*/ 7327098 w 8698697"/>
                <a:gd name="connsiteY22" fmla="*/ 1469506 h 1748116"/>
                <a:gd name="connsiteX23" fmla="*/ 7912886 w 8698697"/>
                <a:gd name="connsiteY23" fmla="*/ 1600474 h 1748116"/>
                <a:gd name="connsiteX24" fmla="*/ 8698697 w 8698697"/>
                <a:gd name="connsiteY24" fmla="*/ 1748111 h 1748116"/>
                <a:gd name="connsiteX0" fmla="*/ 0 w 8698697"/>
                <a:gd name="connsiteY0" fmla="*/ 488433 h 1748111"/>
                <a:gd name="connsiteX1" fmla="*/ 928688 w 8698697"/>
                <a:gd name="connsiteY1" fmla="*/ 383658 h 1748111"/>
                <a:gd name="connsiteX2" fmla="*/ 1081088 w 8698697"/>
                <a:gd name="connsiteY2" fmla="*/ 266976 h 1748111"/>
                <a:gd name="connsiteX3" fmla="*/ 1676400 w 8698697"/>
                <a:gd name="connsiteY3" fmla="*/ 247926 h 1748111"/>
                <a:gd name="connsiteX4" fmla="*/ 2355057 w 8698697"/>
                <a:gd name="connsiteY4" fmla="*/ 233639 h 1748111"/>
                <a:gd name="connsiteX5" fmla="*/ 2919413 w 8698697"/>
                <a:gd name="connsiteY5" fmla="*/ 207444 h 1748111"/>
                <a:gd name="connsiteX6" fmla="*/ 3259932 w 8698697"/>
                <a:gd name="connsiteY6" fmla="*/ 14563 h 1748111"/>
                <a:gd name="connsiteX7" fmla="*/ 3662362 w 8698697"/>
                <a:gd name="connsiteY7" fmla="*/ 178871 h 1748111"/>
                <a:gd name="connsiteX8" fmla="*/ 3905249 w 8698697"/>
                <a:gd name="connsiteY8" fmla="*/ 236021 h 1748111"/>
                <a:gd name="connsiteX9" fmla="*/ 4545805 w 8698697"/>
                <a:gd name="connsiteY9" fmla="*/ 221734 h 1748111"/>
                <a:gd name="connsiteX10" fmla="*/ 4705348 w 8698697"/>
                <a:gd name="connsiteY10" fmla="*/ 190778 h 1748111"/>
                <a:gd name="connsiteX11" fmla="*/ 4914896 w 8698697"/>
                <a:gd name="connsiteY11" fmla="*/ 124102 h 1748111"/>
                <a:gd name="connsiteX12" fmla="*/ 5153021 w 8698697"/>
                <a:gd name="connsiteY12" fmla="*/ 66953 h 1748111"/>
                <a:gd name="connsiteX13" fmla="*/ 5434009 w 8698697"/>
                <a:gd name="connsiteY13" fmla="*/ 278 h 1748111"/>
                <a:gd name="connsiteX14" fmla="*/ 5617364 w 8698697"/>
                <a:gd name="connsiteY14" fmla="*/ 250310 h 1748111"/>
                <a:gd name="connsiteX15" fmla="*/ 5712612 w 8698697"/>
                <a:gd name="connsiteY15" fmla="*/ 395564 h 1748111"/>
                <a:gd name="connsiteX16" fmla="*/ 5812626 w 8698697"/>
                <a:gd name="connsiteY16" fmla="*/ 538440 h 1748111"/>
                <a:gd name="connsiteX17" fmla="*/ 6017412 w 8698697"/>
                <a:gd name="connsiteY17" fmla="*/ 762276 h 1748111"/>
                <a:gd name="connsiteX18" fmla="*/ 6193625 w 8698697"/>
                <a:gd name="connsiteY18" fmla="*/ 876575 h 1748111"/>
                <a:gd name="connsiteX19" fmla="*/ 6350787 w 8698697"/>
                <a:gd name="connsiteY19" fmla="*/ 1078982 h 1748111"/>
                <a:gd name="connsiteX20" fmla="*/ 6648442 w 8698697"/>
                <a:gd name="connsiteY20" fmla="*/ 1259956 h 1748111"/>
                <a:gd name="connsiteX21" fmla="*/ 6943717 w 8698697"/>
                <a:gd name="connsiteY21" fmla="*/ 1336156 h 1748111"/>
                <a:gd name="connsiteX22" fmla="*/ 7327098 w 8698697"/>
                <a:gd name="connsiteY22" fmla="*/ 1469506 h 1748111"/>
                <a:gd name="connsiteX23" fmla="*/ 7912886 w 8698697"/>
                <a:gd name="connsiteY23" fmla="*/ 1600474 h 1748111"/>
                <a:gd name="connsiteX24" fmla="*/ 8462953 w 8698697"/>
                <a:gd name="connsiteY24" fmla="*/ 1726679 h 1748111"/>
                <a:gd name="connsiteX25" fmla="*/ 8698697 w 8698697"/>
                <a:gd name="connsiteY25" fmla="*/ 1748111 h 1748111"/>
                <a:gd name="connsiteX0" fmla="*/ 0 w 8698697"/>
                <a:gd name="connsiteY0" fmla="*/ 488433 h 1748111"/>
                <a:gd name="connsiteX1" fmla="*/ 928688 w 8698697"/>
                <a:gd name="connsiteY1" fmla="*/ 383658 h 1748111"/>
                <a:gd name="connsiteX2" fmla="*/ 1081088 w 8698697"/>
                <a:gd name="connsiteY2" fmla="*/ 266976 h 1748111"/>
                <a:gd name="connsiteX3" fmla="*/ 1676400 w 8698697"/>
                <a:gd name="connsiteY3" fmla="*/ 247926 h 1748111"/>
                <a:gd name="connsiteX4" fmla="*/ 2355057 w 8698697"/>
                <a:gd name="connsiteY4" fmla="*/ 233639 h 1748111"/>
                <a:gd name="connsiteX5" fmla="*/ 2919413 w 8698697"/>
                <a:gd name="connsiteY5" fmla="*/ 207444 h 1748111"/>
                <a:gd name="connsiteX6" fmla="*/ 3259932 w 8698697"/>
                <a:gd name="connsiteY6" fmla="*/ 14563 h 1748111"/>
                <a:gd name="connsiteX7" fmla="*/ 3662362 w 8698697"/>
                <a:gd name="connsiteY7" fmla="*/ 178871 h 1748111"/>
                <a:gd name="connsiteX8" fmla="*/ 3905249 w 8698697"/>
                <a:gd name="connsiteY8" fmla="*/ 236021 h 1748111"/>
                <a:gd name="connsiteX9" fmla="*/ 4545805 w 8698697"/>
                <a:gd name="connsiteY9" fmla="*/ 221734 h 1748111"/>
                <a:gd name="connsiteX10" fmla="*/ 4705348 w 8698697"/>
                <a:gd name="connsiteY10" fmla="*/ 190778 h 1748111"/>
                <a:gd name="connsiteX11" fmla="*/ 4914896 w 8698697"/>
                <a:gd name="connsiteY11" fmla="*/ 124102 h 1748111"/>
                <a:gd name="connsiteX12" fmla="*/ 5153021 w 8698697"/>
                <a:gd name="connsiteY12" fmla="*/ 66953 h 1748111"/>
                <a:gd name="connsiteX13" fmla="*/ 5434009 w 8698697"/>
                <a:gd name="connsiteY13" fmla="*/ 278 h 1748111"/>
                <a:gd name="connsiteX14" fmla="*/ 5617364 w 8698697"/>
                <a:gd name="connsiteY14" fmla="*/ 250310 h 1748111"/>
                <a:gd name="connsiteX15" fmla="*/ 5712612 w 8698697"/>
                <a:gd name="connsiteY15" fmla="*/ 395564 h 1748111"/>
                <a:gd name="connsiteX16" fmla="*/ 5812626 w 8698697"/>
                <a:gd name="connsiteY16" fmla="*/ 538440 h 1748111"/>
                <a:gd name="connsiteX17" fmla="*/ 6017412 w 8698697"/>
                <a:gd name="connsiteY17" fmla="*/ 762276 h 1748111"/>
                <a:gd name="connsiteX18" fmla="*/ 6193625 w 8698697"/>
                <a:gd name="connsiteY18" fmla="*/ 876575 h 1748111"/>
                <a:gd name="connsiteX19" fmla="*/ 6350787 w 8698697"/>
                <a:gd name="connsiteY19" fmla="*/ 1078982 h 1748111"/>
                <a:gd name="connsiteX20" fmla="*/ 6648442 w 8698697"/>
                <a:gd name="connsiteY20" fmla="*/ 1259956 h 1748111"/>
                <a:gd name="connsiteX21" fmla="*/ 6943717 w 8698697"/>
                <a:gd name="connsiteY21" fmla="*/ 1336156 h 1748111"/>
                <a:gd name="connsiteX22" fmla="*/ 7327098 w 8698697"/>
                <a:gd name="connsiteY22" fmla="*/ 1469506 h 1748111"/>
                <a:gd name="connsiteX23" fmla="*/ 7912886 w 8698697"/>
                <a:gd name="connsiteY23" fmla="*/ 1600474 h 1748111"/>
                <a:gd name="connsiteX24" fmla="*/ 8462953 w 8698697"/>
                <a:gd name="connsiteY24" fmla="*/ 1726679 h 1748111"/>
                <a:gd name="connsiteX25" fmla="*/ 8698697 w 8698697"/>
                <a:gd name="connsiteY25" fmla="*/ 1748111 h 1748111"/>
                <a:gd name="connsiteX0" fmla="*/ 0 w 8698697"/>
                <a:gd name="connsiteY0" fmla="*/ 488433 h 1748111"/>
                <a:gd name="connsiteX1" fmla="*/ 928688 w 8698697"/>
                <a:gd name="connsiteY1" fmla="*/ 383658 h 1748111"/>
                <a:gd name="connsiteX2" fmla="*/ 1081088 w 8698697"/>
                <a:gd name="connsiteY2" fmla="*/ 266976 h 1748111"/>
                <a:gd name="connsiteX3" fmla="*/ 1676400 w 8698697"/>
                <a:gd name="connsiteY3" fmla="*/ 247926 h 1748111"/>
                <a:gd name="connsiteX4" fmla="*/ 2355057 w 8698697"/>
                <a:gd name="connsiteY4" fmla="*/ 233639 h 1748111"/>
                <a:gd name="connsiteX5" fmla="*/ 2919413 w 8698697"/>
                <a:gd name="connsiteY5" fmla="*/ 207444 h 1748111"/>
                <a:gd name="connsiteX6" fmla="*/ 3259932 w 8698697"/>
                <a:gd name="connsiteY6" fmla="*/ 14563 h 1748111"/>
                <a:gd name="connsiteX7" fmla="*/ 3662362 w 8698697"/>
                <a:gd name="connsiteY7" fmla="*/ 178871 h 1748111"/>
                <a:gd name="connsiteX8" fmla="*/ 3905249 w 8698697"/>
                <a:gd name="connsiteY8" fmla="*/ 236021 h 1748111"/>
                <a:gd name="connsiteX9" fmla="*/ 4545805 w 8698697"/>
                <a:gd name="connsiteY9" fmla="*/ 221734 h 1748111"/>
                <a:gd name="connsiteX10" fmla="*/ 4705348 w 8698697"/>
                <a:gd name="connsiteY10" fmla="*/ 190778 h 1748111"/>
                <a:gd name="connsiteX11" fmla="*/ 4914896 w 8698697"/>
                <a:gd name="connsiteY11" fmla="*/ 124102 h 1748111"/>
                <a:gd name="connsiteX12" fmla="*/ 5153021 w 8698697"/>
                <a:gd name="connsiteY12" fmla="*/ 66953 h 1748111"/>
                <a:gd name="connsiteX13" fmla="*/ 5434009 w 8698697"/>
                <a:gd name="connsiteY13" fmla="*/ 278 h 1748111"/>
                <a:gd name="connsiteX14" fmla="*/ 5617364 w 8698697"/>
                <a:gd name="connsiteY14" fmla="*/ 250310 h 1748111"/>
                <a:gd name="connsiteX15" fmla="*/ 5712612 w 8698697"/>
                <a:gd name="connsiteY15" fmla="*/ 395564 h 1748111"/>
                <a:gd name="connsiteX16" fmla="*/ 5812626 w 8698697"/>
                <a:gd name="connsiteY16" fmla="*/ 538440 h 1748111"/>
                <a:gd name="connsiteX17" fmla="*/ 6017412 w 8698697"/>
                <a:gd name="connsiteY17" fmla="*/ 762276 h 1748111"/>
                <a:gd name="connsiteX18" fmla="*/ 6193625 w 8698697"/>
                <a:gd name="connsiteY18" fmla="*/ 876575 h 1748111"/>
                <a:gd name="connsiteX19" fmla="*/ 6350787 w 8698697"/>
                <a:gd name="connsiteY19" fmla="*/ 1078982 h 1748111"/>
                <a:gd name="connsiteX20" fmla="*/ 6648442 w 8698697"/>
                <a:gd name="connsiteY20" fmla="*/ 1259956 h 1748111"/>
                <a:gd name="connsiteX21" fmla="*/ 6943717 w 8698697"/>
                <a:gd name="connsiteY21" fmla="*/ 1336156 h 1748111"/>
                <a:gd name="connsiteX22" fmla="*/ 7327098 w 8698697"/>
                <a:gd name="connsiteY22" fmla="*/ 1469506 h 1748111"/>
                <a:gd name="connsiteX23" fmla="*/ 7912886 w 8698697"/>
                <a:gd name="connsiteY23" fmla="*/ 1600474 h 1748111"/>
                <a:gd name="connsiteX24" fmla="*/ 8462953 w 8698697"/>
                <a:gd name="connsiteY24" fmla="*/ 1726679 h 1748111"/>
                <a:gd name="connsiteX25" fmla="*/ 8698697 w 8698697"/>
                <a:gd name="connsiteY25" fmla="*/ 1748111 h 1748111"/>
                <a:gd name="connsiteX0" fmla="*/ 0 w 8698697"/>
                <a:gd name="connsiteY0" fmla="*/ 488433 h 1748111"/>
                <a:gd name="connsiteX1" fmla="*/ 928688 w 8698697"/>
                <a:gd name="connsiteY1" fmla="*/ 383658 h 1748111"/>
                <a:gd name="connsiteX2" fmla="*/ 1081088 w 8698697"/>
                <a:gd name="connsiteY2" fmla="*/ 266976 h 1748111"/>
                <a:gd name="connsiteX3" fmla="*/ 1676400 w 8698697"/>
                <a:gd name="connsiteY3" fmla="*/ 247926 h 1748111"/>
                <a:gd name="connsiteX4" fmla="*/ 2355057 w 8698697"/>
                <a:gd name="connsiteY4" fmla="*/ 233639 h 1748111"/>
                <a:gd name="connsiteX5" fmla="*/ 2919413 w 8698697"/>
                <a:gd name="connsiteY5" fmla="*/ 207444 h 1748111"/>
                <a:gd name="connsiteX6" fmla="*/ 3259932 w 8698697"/>
                <a:gd name="connsiteY6" fmla="*/ 14563 h 1748111"/>
                <a:gd name="connsiteX7" fmla="*/ 3662362 w 8698697"/>
                <a:gd name="connsiteY7" fmla="*/ 178871 h 1748111"/>
                <a:gd name="connsiteX8" fmla="*/ 3905249 w 8698697"/>
                <a:gd name="connsiteY8" fmla="*/ 236021 h 1748111"/>
                <a:gd name="connsiteX9" fmla="*/ 4545805 w 8698697"/>
                <a:gd name="connsiteY9" fmla="*/ 221734 h 1748111"/>
                <a:gd name="connsiteX10" fmla="*/ 4705348 w 8698697"/>
                <a:gd name="connsiteY10" fmla="*/ 190778 h 1748111"/>
                <a:gd name="connsiteX11" fmla="*/ 4914896 w 8698697"/>
                <a:gd name="connsiteY11" fmla="*/ 124102 h 1748111"/>
                <a:gd name="connsiteX12" fmla="*/ 5153021 w 8698697"/>
                <a:gd name="connsiteY12" fmla="*/ 66953 h 1748111"/>
                <a:gd name="connsiteX13" fmla="*/ 5434009 w 8698697"/>
                <a:gd name="connsiteY13" fmla="*/ 278 h 1748111"/>
                <a:gd name="connsiteX14" fmla="*/ 5617364 w 8698697"/>
                <a:gd name="connsiteY14" fmla="*/ 250310 h 1748111"/>
                <a:gd name="connsiteX15" fmla="*/ 5712612 w 8698697"/>
                <a:gd name="connsiteY15" fmla="*/ 395564 h 1748111"/>
                <a:gd name="connsiteX16" fmla="*/ 5812626 w 8698697"/>
                <a:gd name="connsiteY16" fmla="*/ 538440 h 1748111"/>
                <a:gd name="connsiteX17" fmla="*/ 6017412 w 8698697"/>
                <a:gd name="connsiteY17" fmla="*/ 762276 h 1748111"/>
                <a:gd name="connsiteX18" fmla="*/ 6193625 w 8698697"/>
                <a:gd name="connsiteY18" fmla="*/ 876575 h 1748111"/>
                <a:gd name="connsiteX19" fmla="*/ 6350787 w 8698697"/>
                <a:gd name="connsiteY19" fmla="*/ 1078982 h 1748111"/>
                <a:gd name="connsiteX20" fmla="*/ 6648442 w 8698697"/>
                <a:gd name="connsiteY20" fmla="*/ 1259956 h 1748111"/>
                <a:gd name="connsiteX21" fmla="*/ 6943717 w 8698697"/>
                <a:gd name="connsiteY21" fmla="*/ 1336156 h 1748111"/>
                <a:gd name="connsiteX22" fmla="*/ 7327098 w 8698697"/>
                <a:gd name="connsiteY22" fmla="*/ 1469506 h 1748111"/>
                <a:gd name="connsiteX23" fmla="*/ 7912886 w 8698697"/>
                <a:gd name="connsiteY23" fmla="*/ 1600474 h 1748111"/>
                <a:gd name="connsiteX24" fmla="*/ 8462953 w 8698697"/>
                <a:gd name="connsiteY24" fmla="*/ 1726679 h 1748111"/>
                <a:gd name="connsiteX25" fmla="*/ 8698697 w 8698697"/>
                <a:gd name="connsiteY25" fmla="*/ 1748111 h 1748111"/>
                <a:gd name="connsiteX0" fmla="*/ 0 w 8698697"/>
                <a:gd name="connsiteY0" fmla="*/ 488433 h 1748111"/>
                <a:gd name="connsiteX1" fmla="*/ 928688 w 8698697"/>
                <a:gd name="connsiteY1" fmla="*/ 383658 h 1748111"/>
                <a:gd name="connsiteX2" fmla="*/ 1081088 w 8698697"/>
                <a:gd name="connsiteY2" fmla="*/ 266976 h 1748111"/>
                <a:gd name="connsiteX3" fmla="*/ 1676400 w 8698697"/>
                <a:gd name="connsiteY3" fmla="*/ 247926 h 1748111"/>
                <a:gd name="connsiteX4" fmla="*/ 2355057 w 8698697"/>
                <a:gd name="connsiteY4" fmla="*/ 233639 h 1748111"/>
                <a:gd name="connsiteX5" fmla="*/ 2919413 w 8698697"/>
                <a:gd name="connsiteY5" fmla="*/ 207444 h 1748111"/>
                <a:gd name="connsiteX6" fmla="*/ 3259932 w 8698697"/>
                <a:gd name="connsiteY6" fmla="*/ 14563 h 1748111"/>
                <a:gd name="connsiteX7" fmla="*/ 3662362 w 8698697"/>
                <a:gd name="connsiteY7" fmla="*/ 178871 h 1748111"/>
                <a:gd name="connsiteX8" fmla="*/ 3905249 w 8698697"/>
                <a:gd name="connsiteY8" fmla="*/ 236021 h 1748111"/>
                <a:gd name="connsiteX9" fmla="*/ 4545805 w 8698697"/>
                <a:gd name="connsiteY9" fmla="*/ 221734 h 1748111"/>
                <a:gd name="connsiteX10" fmla="*/ 4705348 w 8698697"/>
                <a:gd name="connsiteY10" fmla="*/ 190778 h 1748111"/>
                <a:gd name="connsiteX11" fmla="*/ 4914896 w 8698697"/>
                <a:gd name="connsiteY11" fmla="*/ 124102 h 1748111"/>
                <a:gd name="connsiteX12" fmla="*/ 5153021 w 8698697"/>
                <a:gd name="connsiteY12" fmla="*/ 66953 h 1748111"/>
                <a:gd name="connsiteX13" fmla="*/ 5434009 w 8698697"/>
                <a:gd name="connsiteY13" fmla="*/ 278 h 1748111"/>
                <a:gd name="connsiteX14" fmla="*/ 5617364 w 8698697"/>
                <a:gd name="connsiteY14" fmla="*/ 250310 h 1748111"/>
                <a:gd name="connsiteX15" fmla="*/ 5712612 w 8698697"/>
                <a:gd name="connsiteY15" fmla="*/ 395564 h 1748111"/>
                <a:gd name="connsiteX16" fmla="*/ 5812626 w 8698697"/>
                <a:gd name="connsiteY16" fmla="*/ 538440 h 1748111"/>
                <a:gd name="connsiteX17" fmla="*/ 6017412 w 8698697"/>
                <a:gd name="connsiteY17" fmla="*/ 762276 h 1748111"/>
                <a:gd name="connsiteX18" fmla="*/ 6193625 w 8698697"/>
                <a:gd name="connsiteY18" fmla="*/ 876575 h 1748111"/>
                <a:gd name="connsiteX19" fmla="*/ 6350787 w 8698697"/>
                <a:gd name="connsiteY19" fmla="*/ 1078982 h 1748111"/>
                <a:gd name="connsiteX20" fmla="*/ 6648442 w 8698697"/>
                <a:gd name="connsiteY20" fmla="*/ 1259956 h 1748111"/>
                <a:gd name="connsiteX21" fmla="*/ 6943717 w 8698697"/>
                <a:gd name="connsiteY21" fmla="*/ 1336156 h 1748111"/>
                <a:gd name="connsiteX22" fmla="*/ 7327098 w 8698697"/>
                <a:gd name="connsiteY22" fmla="*/ 1469506 h 1748111"/>
                <a:gd name="connsiteX23" fmla="*/ 7912886 w 8698697"/>
                <a:gd name="connsiteY23" fmla="*/ 1600474 h 1748111"/>
                <a:gd name="connsiteX24" fmla="*/ 8462953 w 8698697"/>
                <a:gd name="connsiteY24" fmla="*/ 1726679 h 1748111"/>
                <a:gd name="connsiteX25" fmla="*/ 8698697 w 8698697"/>
                <a:gd name="connsiteY25" fmla="*/ 1748111 h 1748111"/>
                <a:gd name="connsiteX0" fmla="*/ 0 w 8698697"/>
                <a:gd name="connsiteY0" fmla="*/ 488433 h 1748111"/>
                <a:gd name="connsiteX1" fmla="*/ 928688 w 8698697"/>
                <a:gd name="connsiteY1" fmla="*/ 383658 h 1748111"/>
                <a:gd name="connsiteX2" fmla="*/ 1081088 w 8698697"/>
                <a:gd name="connsiteY2" fmla="*/ 266976 h 1748111"/>
                <a:gd name="connsiteX3" fmla="*/ 1676400 w 8698697"/>
                <a:gd name="connsiteY3" fmla="*/ 247926 h 1748111"/>
                <a:gd name="connsiteX4" fmla="*/ 2355057 w 8698697"/>
                <a:gd name="connsiteY4" fmla="*/ 233639 h 1748111"/>
                <a:gd name="connsiteX5" fmla="*/ 2919413 w 8698697"/>
                <a:gd name="connsiteY5" fmla="*/ 207444 h 1748111"/>
                <a:gd name="connsiteX6" fmla="*/ 3259932 w 8698697"/>
                <a:gd name="connsiteY6" fmla="*/ 14563 h 1748111"/>
                <a:gd name="connsiteX7" fmla="*/ 3662362 w 8698697"/>
                <a:gd name="connsiteY7" fmla="*/ 178871 h 1748111"/>
                <a:gd name="connsiteX8" fmla="*/ 3905249 w 8698697"/>
                <a:gd name="connsiteY8" fmla="*/ 236021 h 1748111"/>
                <a:gd name="connsiteX9" fmla="*/ 4545805 w 8698697"/>
                <a:gd name="connsiteY9" fmla="*/ 221734 h 1748111"/>
                <a:gd name="connsiteX10" fmla="*/ 4705348 w 8698697"/>
                <a:gd name="connsiteY10" fmla="*/ 190778 h 1748111"/>
                <a:gd name="connsiteX11" fmla="*/ 4914896 w 8698697"/>
                <a:gd name="connsiteY11" fmla="*/ 124102 h 1748111"/>
                <a:gd name="connsiteX12" fmla="*/ 5153021 w 8698697"/>
                <a:gd name="connsiteY12" fmla="*/ 66953 h 1748111"/>
                <a:gd name="connsiteX13" fmla="*/ 5434009 w 8698697"/>
                <a:gd name="connsiteY13" fmla="*/ 278 h 1748111"/>
                <a:gd name="connsiteX14" fmla="*/ 5617364 w 8698697"/>
                <a:gd name="connsiteY14" fmla="*/ 250310 h 1748111"/>
                <a:gd name="connsiteX15" fmla="*/ 5712612 w 8698697"/>
                <a:gd name="connsiteY15" fmla="*/ 395564 h 1748111"/>
                <a:gd name="connsiteX16" fmla="*/ 5812626 w 8698697"/>
                <a:gd name="connsiteY16" fmla="*/ 538440 h 1748111"/>
                <a:gd name="connsiteX17" fmla="*/ 6017412 w 8698697"/>
                <a:gd name="connsiteY17" fmla="*/ 762276 h 1748111"/>
                <a:gd name="connsiteX18" fmla="*/ 6107900 w 8698697"/>
                <a:gd name="connsiteY18" fmla="*/ 988494 h 1748111"/>
                <a:gd name="connsiteX19" fmla="*/ 6350787 w 8698697"/>
                <a:gd name="connsiteY19" fmla="*/ 1078982 h 1748111"/>
                <a:gd name="connsiteX20" fmla="*/ 6648442 w 8698697"/>
                <a:gd name="connsiteY20" fmla="*/ 1259956 h 1748111"/>
                <a:gd name="connsiteX21" fmla="*/ 6943717 w 8698697"/>
                <a:gd name="connsiteY21" fmla="*/ 1336156 h 1748111"/>
                <a:gd name="connsiteX22" fmla="*/ 7327098 w 8698697"/>
                <a:gd name="connsiteY22" fmla="*/ 1469506 h 1748111"/>
                <a:gd name="connsiteX23" fmla="*/ 7912886 w 8698697"/>
                <a:gd name="connsiteY23" fmla="*/ 1600474 h 1748111"/>
                <a:gd name="connsiteX24" fmla="*/ 8462953 w 8698697"/>
                <a:gd name="connsiteY24" fmla="*/ 1726679 h 1748111"/>
                <a:gd name="connsiteX25" fmla="*/ 8698697 w 8698697"/>
                <a:gd name="connsiteY25" fmla="*/ 1748111 h 1748111"/>
                <a:gd name="connsiteX0" fmla="*/ 0 w 8698697"/>
                <a:gd name="connsiteY0" fmla="*/ 488433 h 1748111"/>
                <a:gd name="connsiteX1" fmla="*/ 928688 w 8698697"/>
                <a:gd name="connsiteY1" fmla="*/ 383658 h 1748111"/>
                <a:gd name="connsiteX2" fmla="*/ 1081088 w 8698697"/>
                <a:gd name="connsiteY2" fmla="*/ 266976 h 1748111"/>
                <a:gd name="connsiteX3" fmla="*/ 1676400 w 8698697"/>
                <a:gd name="connsiteY3" fmla="*/ 247926 h 1748111"/>
                <a:gd name="connsiteX4" fmla="*/ 2355057 w 8698697"/>
                <a:gd name="connsiteY4" fmla="*/ 233639 h 1748111"/>
                <a:gd name="connsiteX5" fmla="*/ 2919413 w 8698697"/>
                <a:gd name="connsiteY5" fmla="*/ 207444 h 1748111"/>
                <a:gd name="connsiteX6" fmla="*/ 3259932 w 8698697"/>
                <a:gd name="connsiteY6" fmla="*/ 14563 h 1748111"/>
                <a:gd name="connsiteX7" fmla="*/ 3662362 w 8698697"/>
                <a:gd name="connsiteY7" fmla="*/ 178871 h 1748111"/>
                <a:gd name="connsiteX8" fmla="*/ 3905249 w 8698697"/>
                <a:gd name="connsiteY8" fmla="*/ 236021 h 1748111"/>
                <a:gd name="connsiteX9" fmla="*/ 4545805 w 8698697"/>
                <a:gd name="connsiteY9" fmla="*/ 221734 h 1748111"/>
                <a:gd name="connsiteX10" fmla="*/ 4705348 w 8698697"/>
                <a:gd name="connsiteY10" fmla="*/ 190778 h 1748111"/>
                <a:gd name="connsiteX11" fmla="*/ 4914896 w 8698697"/>
                <a:gd name="connsiteY11" fmla="*/ 124102 h 1748111"/>
                <a:gd name="connsiteX12" fmla="*/ 5153021 w 8698697"/>
                <a:gd name="connsiteY12" fmla="*/ 66953 h 1748111"/>
                <a:gd name="connsiteX13" fmla="*/ 5434009 w 8698697"/>
                <a:gd name="connsiteY13" fmla="*/ 278 h 1748111"/>
                <a:gd name="connsiteX14" fmla="*/ 5617364 w 8698697"/>
                <a:gd name="connsiteY14" fmla="*/ 250310 h 1748111"/>
                <a:gd name="connsiteX15" fmla="*/ 5712612 w 8698697"/>
                <a:gd name="connsiteY15" fmla="*/ 395564 h 1748111"/>
                <a:gd name="connsiteX16" fmla="*/ 5812626 w 8698697"/>
                <a:gd name="connsiteY16" fmla="*/ 538440 h 1748111"/>
                <a:gd name="connsiteX17" fmla="*/ 6017412 w 8698697"/>
                <a:gd name="connsiteY17" fmla="*/ 762276 h 1748111"/>
                <a:gd name="connsiteX18" fmla="*/ 6107900 w 8698697"/>
                <a:gd name="connsiteY18" fmla="*/ 971825 h 1748111"/>
                <a:gd name="connsiteX19" fmla="*/ 6350787 w 8698697"/>
                <a:gd name="connsiteY19" fmla="*/ 1078982 h 1748111"/>
                <a:gd name="connsiteX20" fmla="*/ 6648442 w 8698697"/>
                <a:gd name="connsiteY20" fmla="*/ 1259956 h 1748111"/>
                <a:gd name="connsiteX21" fmla="*/ 6943717 w 8698697"/>
                <a:gd name="connsiteY21" fmla="*/ 1336156 h 1748111"/>
                <a:gd name="connsiteX22" fmla="*/ 7327098 w 8698697"/>
                <a:gd name="connsiteY22" fmla="*/ 1469506 h 1748111"/>
                <a:gd name="connsiteX23" fmla="*/ 7912886 w 8698697"/>
                <a:gd name="connsiteY23" fmla="*/ 1600474 h 1748111"/>
                <a:gd name="connsiteX24" fmla="*/ 8462953 w 8698697"/>
                <a:gd name="connsiteY24" fmla="*/ 1726679 h 1748111"/>
                <a:gd name="connsiteX25" fmla="*/ 8698697 w 8698697"/>
                <a:gd name="connsiteY25" fmla="*/ 1748111 h 1748111"/>
                <a:gd name="connsiteX0" fmla="*/ 0 w 8698697"/>
                <a:gd name="connsiteY0" fmla="*/ 488433 h 1748111"/>
                <a:gd name="connsiteX1" fmla="*/ 928688 w 8698697"/>
                <a:gd name="connsiteY1" fmla="*/ 383658 h 1748111"/>
                <a:gd name="connsiteX2" fmla="*/ 1081088 w 8698697"/>
                <a:gd name="connsiteY2" fmla="*/ 266976 h 1748111"/>
                <a:gd name="connsiteX3" fmla="*/ 1676400 w 8698697"/>
                <a:gd name="connsiteY3" fmla="*/ 247926 h 1748111"/>
                <a:gd name="connsiteX4" fmla="*/ 2355057 w 8698697"/>
                <a:gd name="connsiteY4" fmla="*/ 233639 h 1748111"/>
                <a:gd name="connsiteX5" fmla="*/ 2919413 w 8698697"/>
                <a:gd name="connsiteY5" fmla="*/ 207444 h 1748111"/>
                <a:gd name="connsiteX6" fmla="*/ 3259932 w 8698697"/>
                <a:gd name="connsiteY6" fmla="*/ 14563 h 1748111"/>
                <a:gd name="connsiteX7" fmla="*/ 3662362 w 8698697"/>
                <a:gd name="connsiteY7" fmla="*/ 178871 h 1748111"/>
                <a:gd name="connsiteX8" fmla="*/ 3905249 w 8698697"/>
                <a:gd name="connsiteY8" fmla="*/ 236021 h 1748111"/>
                <a:gd name="connsiteX9" fmla="*/ 4545805 w 8698697"/>
                <a:gd name="connsiteY9" fmla="*/ 221734 h 1748111"/>
                <a:gd name="connsiteX10" fmla="*/ 4705348 w 8698697"/>
                <a:gd name="connsiteY10" fmla="*/ 190778 h 1748111"/>
                <a:gd name="connsiteX11" fmla="*/ 4914896 w 8698697"/>
                <a:gd name="connsiteY11" fmla="*/ 124102 h 1748111"/>
                <a:gd name="connsiteX12" fmla="*/ 5153021 w 8698697"/>
                <a:gd name="connsiteY12" fmla="*/ 66953 h 1748111"/>
                <a:gd name="connsiteX13" fmla="*/ 5434009 w 8698697"/>
                <a:gd name="connsiteY13" fmla="*/ 278 h 1748111"/>
                <a:gd name="connsiteX14" fmla="*/ 5617364 w 8698697"/>
                <a:gd name="connsiteY14" fmla="*/ 250310 h 1748111"/>
                <a:gd name="connsiteX15" fmla="*/ 5712612 w 8698697"/>
                <a:gd name="connsiteY15" fmla="*/ 395564 h 1748111"/>
                <a:gd name="connsiteX16" fmla="*/ 5812626 w 8698697"/>
                <a:gd name="connsiteY16" fmla="*/ 538440 h 1748111"/>
                <a:gd name="connsiteX17" fmla="*/ 6017412 w 8698697"/>
                <a:gd name="connsiteY17" fmla="*/ 762276 h 1748111"/>
                <a:gd name="connsiteX18" fmla="*/ 6107900 w 8698697"/>
                <a:gd name="connsiteY18" fmla="*/ 971825 h 1748111"/>
                <a:gd name="connsiteX19" fmla="*/ 6350787 w 8698697"/>
                <a:gd name="connsiteY19" fmla="*/ 1078982 h 1748111"/>
                <a:gd name="connsiteX20" fmla="*/ 6648442 w 8698697"/>
                <a:gd name="connsiteY20" fmla="*/ 1259956 h 1748111"/>
                <a:gd name="connsiteX21" fmla="*/ 6943717 w 8698697"/>
                <a:gd name="connsiteY21" fmla="*/ 1336156 h 1748111"/>
                <a:gd name="connsiteX22" fmla="*/ 7327098 w 8698697"/>
                <a:gd name="connsiteY22" fmla="*/ 1469506 h 1748111"/>
                <a:gd name="connsiteX23" fmla="*/ 7912886 w 8698697"/>
                <a:gd name="connsiteY23" fmla="*/ 1600474 h 1748111"/>
                <a:gd name="connsiteX24" fmla="*/ 8462953 w 8698697"/>
                <a:gd name="connsiteY24" fmla="*/ 1726679 h 1748111"/>
                <a:gd name="connsiteX25" fmla="*/ 8698697 w 8698697"/>
                <a:gd name="connsiteY25" fmla="*/ 1748111 h 1748111"/>
                <a:gd name="connsiteX0" fmla="*/ 0 w 8698697"/>
                <a:gd name="connsiteY0" fmla="*/ 488433 h 1748111"/>
                <a:gd name="connsiteX1" fmla="*/ 928688 w 8698697"/>
                <a:gd name="connsiteY1" fmla="*/ 383658 h 1748111"/>
                <a:gd name="connsiteX2" fmla="*/ 1081088 w 8698697"/>
                <a:gd name="connsiteY2" fmla="*/ 266976 h 1748111"/>
                <a:gd name="connsiteX3" fmla="*/ 1676400 w 8698697"/>
                <a:gd name="connsiteY3" fmla="*/ 247926 h 1748111"/>
                <a:gd name="connsiteX4" fmla="*/ 2355057 w 8698697"/>
                <a:gd name="connsiteY4" fmla="*/ 233639 h 1748111"/>
                <a:gd name="connsiteX5" fmla="*/ 2919413 w 8698697"/>
                <a:gd name="connsiteY5" fmla="*/ 207444 h 1748111"/>
                <a:gd name="connsiteX6" fmla="*/ 3259932 w 8698697"/>
                <a:gd name="connsiteY6" fmla="*/ 14563 h 1748111"/>
                <a:gd name="connsiteX7" fmla="*/ 3662362 w 8698697"/>
                <a:gd name="connsiteY7" fmla="*/ 178871 h 1748111"/>
                <a:gd name="connsiteX8" fmla="*/ 3905249 w 8698697"/>
                <a:gd name="connsiteY8" fmla="*/ 236021 h 1748111"/>
                <a:gd name="connsiteX9" fmla="*/ 4545805 w 8698697"/>
                <a:gd name="connsiteY9" fmla="*/ 221734 h 1748111"/>
                <a:gd name="connsiteX10" fmla="*/ 4705348 w 8698697"/>
                <a:gd name="connsiteY10" fmla="*/ 190778 h 1748111"/>
                <a:gd name="connsiteX11" fmla="*/ 4914896 w 8698697"/>
                <a:gd name="connsiteY11" fmla="*/ 124102 h 1748111"/>
                <a:gd name="connsiteX12" fmla="*/ 5153021 w 8698697"/>
                <a:gd name="connsiteY12" fmla="*/ 66953 h 1748111"/>
                <a:gd name="connsiteX13" fmla="*/ 5434009 w 8698697"/>
                <a:gd name="connsiteY13" fmla="*/ 278 h 1748111"/>
                <a:gd name="connsiteX14" fmla="*/ 5617364 w 8698697"/>
                <a:gd name="connsiteY14" fmla="*/ 250310 h 1748111"/>
                <a:gd name="connsiteX15" fmla="*/ 5712612 w 8698697"/>
                <a:gd name="connsiteY15" fmla="*/ 395564 h 1748111"/>
                <a:gd name="connsiteX16" fmla="*/ 5812626 w 8698697"/>
                <a:gd name="connsiteY16" fmla="*/ 538440 h 1748111"/>
                <a:gd name="connsiteX17" fmla="*/ 6017412 w 8698697"/>
                <a:gd name="connsiteY17" fmla="*/ 762276 h 1748111"/>
                <a:gd name="connsiteX18" fmla="*/ 6107900 w 8698697"/>
                <a:gd name="connsiteY18" fmla="*/ 971825 h 1748111"/>
                <a:gd name="connsiteX19" fmla="*/ 6350787 w 8698697"/>
                <a:gd name="connsiteY19" fmla="*/ 1078982 h 1748111"/>
                <a:gd name="connsiteX20" fmla="*/ 6648442 w 8698697"/>
                <a:gd name="connsiteY20" fmla="*/ 1259956 h 1748111"/>
                <a:gd name="connsiteX21" fmla="*/ 6943717 w 8698697"/>
                <a:gd name="connsiteY21" fmla="*/ 1336156 h 1748111"/>
                <a:gd name="connsiteX22" fmla="*/ 7327098 w 8698697"/>
                <a:gd name="connsiteY22" fmla="*/ 1469506 h 1748111"/>
                <a:gd name="connsiteX23" fmla="*/ 7912886 w 8698697"/>
                <a:gd name="connsiteY23" fmla="*/ 1600474 h 1748111"/>
                <a:gd name="connsiteX24" fmla="*/ 8462953 w 8698697"/>
                <a:gd name="connsiteY24" fmla="*/ 1726679 h 1748111"/>
                <a:gd name="connsiteX25" fmla="*/ 8698697 w 8698697"/>
                <a:gd name="connsiteY25" fmla="*/ 1748111 h 1748111"/>
                <a:gd name="connsiteX0" fmla="*/ 0 w 7770009"/>
                <a:gd name="connsiteY0" fmla="*/ 383658 h 1748111"/>
                <a:gd name="connsiteX1" fmla="*/ 152400 w 7770009"/>
                <a:gd name="connsiteY1" fmla="*/ 266976 h 1748111"/>
                <a:gd name="connsiteX2" fmla="*/ 747712 w 7770009"/>
                <a:gd name="connsiteY2" fmla="*/ 247926 h 1748111"/>
                <a:gd name="connsiteX3" fmla="*/ 1426369 w 7770009"/>
                <a:gd name="connsiteY3" fmla="*/ 233639 h 1748111"/>
                <a:gd name="connsiteX4" fmla="*/ 1990725 w 7770009"/>
                <a:gd name="connsiteY4" fmla="*/ 207444 h 1748111"/>
                <a:gd name="connsiteX5" fmla="*/ 2331244 w 7770009"/>
                <a:gd name="connsiteY5" fmla="*/ 14563 h 1748111"/>
                <a:gd name="connsiteX6" fmla="*/ 2733674 w 7770009"/>
                <a:gd name="connsiteY6" fmla="*/ 178871 h 1748111"/>
                <a:gd name="connsiteX7" fmla="*/ 2976561 w 7770009"/>
                <a:gd name="connsiteY7" fmla="*/ 236021 h 1748111"/>
                <a:gd name="connsiteX8" fmla="*/ 3617117 w 7770009"/>
                <a:gd name="connsiteY8" fmla="*/ 221734 h 1748111"/>
                <a:gd name="connsiteX9" fmla="*/ 3776660 w 7770009"/>
                <a:gd name="connsiteY9" fmla="*/ 190778 h 1748111"/>
                <a:gd name="connsiteX10" fmla="*/ 3986208 w 7770009"/>
                <a:gd name="connsiteY10" fmla="*/ 124102 h 1748111"/>
                <a:gd name="connsiteX11" fmla="*/ 4224333 w 7770009"/>
                <a:gd name="connsiteY11" fmla="*/ 66953 h 1748111"/>
                <a:gd name="connsiteX12" fmla="*/ 4505321 w 7770009"/>
                <a:gd name="connsiteY12" fmla="*/ 278 h 1748111"/>
                <a:gd name="connsiteX13" fmla="*/ 4688676 w 7770009"/>
                <a:gd name="connsiteY13" fmla="*/ 250310 h 1748111"/>
                <a:gd name="connsiteX14" fmla="*/ 4783924 w 7770009"/>
                <a:gd name="connsiteY14" fmla="*/ 395564 h 1748111"/>
                <a:gd name="connsiteX15" fmla="*/ 4883938 w 7770009"/>
                <a:gd name="connsiteY15" fmla="*/ 538440 h 1748111"/>
                <a:gd name="connsiteX16" fmla="*/ 5088724 w 7770009"/>
                <a:gd name="connsiteY16" fmla="*/ 762276 h 1748111"/>
                <a:gd name="connsiteX17" fmla="*/ 5179212 w 7770009"/>
                <a:gd name="connsiteY17" fmla="*/ 971825 h 1748111"/>
                <a:gd name="connsiteX18" fmla="*/ 5422099 w 7770009"/>
                <a:gd name="connsiteY18" fmla="*/ 1078982 h 1748111"/>
                <a:gd name="connsiteX19" fmla="*/ 5719754 w 7770009"/>
                <a:gd name="connsiteY19" fmla="*/ 1259956 h 1748111"/>
                <a:gd name="connsiteX20" fmla="*/ 6015029 w 7770009"/>
                <a:gd name="connsiteY20" fmla="*/ 1336156 h 1748111"/>
                <a:gd name="connsiteX21" fmla="*/ 6398410 w 7770009"/>
                <a:gd name="connsiteY21" fmla="*/ 1469506 h 1748111"/>
                <a:gd name="connsiteX22" fmla="*/ 6984198 w 7770009"/>
                <a:gd name="connsiteY22" fmla="*/ 1600474 h 1748111"/>
                <a:gd name="connsiteX23" fmla="*/ 7534265 w 7770009"/>
                <a:gd name="connsiteY23" fmla="*/ 1726679 h 1748111"/>
                <a:gd name="connsiteX24" fmla="*/ 7770009 w 7770009"/>
                <a:gd name="connsiteY24" fmla="*/ 1748111 h 1748111"/>
                <a:gd name="connsiteX0" fmla="*/ 9471 w 7779480"/>
                <a:gd name="connsiteY0" fmla="*/ 383658 h 1748111"/>
                <a:gd name="connsiteX1" fmla="*/ 11842 w 7779480"/>
                <a:gd name="connsiteY1" fmla="*/ 383655 h 1748111"/>
                <a:gd name="connsiteX2" fmla="*/ 161871 w 7779480"/>
                <a:gd name="connsiteY2" fmla="*/ 266976 h 1748111"/>
                <a:gd name="connsiteX3" fmla="*/ 757183 w 7779480"/>
                <a:gd name="connsiteY3" fmla="*/ 247926 h 1748111"/>
                <a:gd name="connsiteX4" fmla="*/ 1435840 w 7779480"/>
                <a:gd name="connsiteY4" fmla="*/ 233639 h 1748111"/>
                <a:gd name="connsiteX5" fmla="*/ 2000196 w 7779480"/>
                <a:gd name="connsiteY5" fmla="*/ 207444 h 1748111"/>
                <a:gd name="connsiteX6" fmla="*/ 2340715 w 7779480"/>
                <a:gd name="connsiteY6" fmla="*/ 14563 h 1748111"/>
                <a:gd name="connsiteX7" fmla="*/ 2743145 w 7779480"/>
                <a:gd name="connsiteY7" fmla="*/ 178871 h 1748111"/>
                <a:gd name="connsiteX8" fmla="*/ 2986032 w 7779480"/>
                <a:gd name="connsiteY8" fmla="*/ 236021 h 1748111"/>
                <a:gd name="connsiteX9" fmla="*/ 3626588 w 7779480"/>
                <a:gd name="connsiteY9" fmla="*/ 221734 h 1748111"/>
                <a:gd name="connsiteX10" fmla="*/ 3786131 w 7779480"/>
                <a:gd name="connsiteY10" fmla="*/ 190778 h 1748111"/>
                <a:gd name="connsiteX11" fmla="*/ 3995679 w 7779480"/>
                <a:gd name="connsiteY11" fmla="*/ 124102 h 1748111"/>
                <a:gd name="connsiteX12" fmla="*/ 4233804 w 7779480"/>
                <a:gd name="connsiteY12" fmla="*/ 66953 h 1748111"/>
                <a:gd name="connsiteX13" fmla="*/ 4514792 w 7779480"/>
                <a:gd name="connsiteY13" fmla="*/ 278 h 1748111"/>
                <a:gd name="connsiteX14" fmla="*/ 4698147 w 7779480"/>
                <a:gd name="connsiteY14" fmla="*/ 250310 h 1748111"/>
                <a:gd name="connsiteX15" fmla="*/ 4793395 w 7779480"/>
                <a:gd name="connsiteY15" fmla="*/ 395564 h 1748111"/>
                <a:gd name="connsiteX16" fmla="*/ 4893409 w 7779480"/>
                <a:gd name="connsiteY16" fmla="*/ 538440 h 1748111"/>
                <a:gd name="connsiteX17" fmla="*/ 5098195 w 7779480"/>
                <a:gd name="connsiteY17" fmla="*/ 762276 h 1748111"/>
                <a:gd name="connsiteX18" fmla="*/ 5188683 w 7779480"/>
                <a:gd name="connsiteY18" fmla="*/ 971825 h 1748111"/>
                <a:gd name="connsiteX19" fmla="*/ 5431570 w 7779480"/>
                <a:gd name="connsiteY19" fmla="*/ 1078982 h 1748111"/>
                <a:gd name="connsiteX20" fmla="*/ 5729225 w 7779480"/>
                <a:gd name="connsiteY20" fmla="*/ 1259956 h 1748111"/>
                <a:gd name="connsiteX21" fmla="*/ 6024500 w 7779480"/>
                <a:gd name="connsiteY21" fmla="*/ 1336156 h 1748111"/>
                <a:gd name="connsiteX22" fmla="*/ 6407881 w 7779480"/>
                <a:gd name="connsiteY22" fmla="*/ 1469506 h 1748111"/>
                <a:gd name="connsiteX23" fmla="*/ 6993669 w 7779480"/>
                <a:gd name="connsiteY23" fmla="*/ 1600474 h 1748111"/>
                <a:gd name="connsiteX24" fmla="*/ 7543736 w 7779480"/>
                <a:gd name="connsiteY24" fmla="*/ 1726679 h 1748111"/>
                <a:gd name="connsiteX25" fmla="*/ 7779480 w 7779480"/>
                <a:gd name="connsiteY25" fmla="*/ 1748111 h 1748111"/>
                <a:gd name="connsiteX0" fmla="*/ 270642 w 8040651"/>
                <a:gd name="connsiteY0" fmla="*/ 383658 h 1748111"/>
                <a:gd name="connsiteX1" fmla="*/ 1551 w 8040651"/>
                <a:gd name="connsiteY1" fmla="*/ 333649 h 1748111"/>
                <a:gd name="connsiteX2" fmla="*/ 423042 w 8040651"/>
                <a:gd name="connsiteY2" fmla="*/ 266976 h 1748111"/>
                <a:gd name="connsiteX3" fmla="*/ 1018354 w 8040651"/>
                <a:gd name="connsiteY3" fmla="*/ 247926 h 1748111"/>
                <a:gd name="connsiteX4" fmla="*/ 1697011 w 8040651"/>
                <a:gd name="connsiteY4" fmla="*/ 233639 h 1748111"/>
                <a:gd name="connsiteX5" fmla="*/ 2261367 w 8040651"/>
                <a:gd name="connsiteY5" fmla="*/ 207444 h 1748111"/>
                <a:gd name="connsiteX6" fmla="*/ 2601886 w 8040651"/>
                <a:gd name="connsiteY6" fmla="*/ 14563 h 1748111"/>
                <a:gd name="connsiteX7" fmla="*/ 3004316 w 8040651"/>
                <a:gd name="connsiteY7" fmla="*/ 178871 h 1748111"/>
                <a:gd name="connsiteX8" fmla="*/ 3247203 w 8040651"/>
                <a:gd name="connsiteY8" fmla="*/ 236021 h 1748111"/>
                <a:gd name="connsiteX9" fmla="*/ 3887759 w 8040651"/>
                <a:gd name="connsiteY9" fmla="*/ 221734 h 1748111"/>
                <a:gd name="connsiteX10" fmla="*/ 4047302 w 8040651"/>
                <a:gd name="connsiteY10" fmla="*/ 190778 h 1748111"/>
                <a:gd name="connsiteX11" fmla="*/ 4256850 w 8040651"/>
                <a:gd name="connsiteY11" fmla="*/ 124102 h 1748111"/>
                <a:gd name="connsiteX12" fmla="*/ 4494975 w 8040651"/>
                <a:gd name="connsiteY12" fmla="*/ 66953 h 1748111"/>
                <a:gd name="connsiteX13" fmla="*/ 4775963 w 8040651"/>
                <a:gd name="connsiteY13" fmla="*/ 278 h 1748111"/>
                <a:gd name="connsiteX14" fmla="*/ 4959318 w 8040651"/>
                <a:gd name="connsiteY14" fmla="*/ 250310 h 1748111"/>
                <a:gd name="connsiteX15" fmla="*/ 5054566 w 8040651"/>
                <a:gd name="connsiteY15" fmla="*/ 395564 h 1748111"/>
                <a:gd name="connsiteX16" fmla="*/ 5154580 w 8040651"/>
                <a:gd name="connsiteY16" fmla="*/ 538440 h 1748111"/>
                <a:gd name="connsiteX17" fmla="*/ 5359366 w 8040651"/>
                <a:gd name="connsiteY17" fmla="*/ 762276 h 1748111"/>
                <a:gd name="connsiteX18" fmla="*/ 5449854 w 8040651"/>
                <a:gd name="connsiteY18" fmla="*/ 971825 h 1748111"/>
                <a:gd name="connsiteX19" fmla="*/ 5692741 w 8040651"/>
                <a:gd name="connsiteY19" fmla="*/ 1078982 h 1748111"/>
                <a:gd name="connsiteX20" fmla="*/ 5990396 w 8040651"/>
                <a:gd name="connsiteY20" fmla="*/ 1259956 h 1748111"/>
                <a:gd name="connsiteX21" fmla="*/ 6285671 w 8040651"/>
                <a:gd name="connsiteY21" fmla="*/ 1336156 h 1748111"/>
                <a:gd name="connsiteX22" fmla="*/ 6669052 w 8040651"/>
                <a:gd name="connsiteY22" fmla="*/ 1469506 h 1748111"/>
                <a:gd name="connsiteX23" fmla="*/ 7254840 w 8040651"/>
                <a:gd name="connsiteY23" fmla="*/ 1600474 h 1748111"/>
                <a:gd name="connsiteX24" fmla="*/ 7804907 w 8040651"/>
                <a:gd name="connsiteY24" fmla="*/ 1726679 h 1748111"/>
                <a:gd name="connsiteX25" fmla="*/ 8040651 w 8040651"/>
                <a:gd name="connsiteY25" fmla="*/ 1748111 h 1748111"/>
                <a:gd name="connsiteX0" fmla="*/ 0 w 8177203"/>
                <a:gd name="connsiteY0" fmla="*/ 424139 h 1748111"/>
                <a:gd name="connsiteX1" fmla="*/ 138103 w 8177203"/>
                <a:gd name="connsiteY1" fmla="*/ 333649 h 1748111"/>
                <a:gd name="connsiteX2" fmla="*/ 559594 w 8177203"/>
                <a:gd name="connsiteY2" fmla="*/ 266976 h 1748111"/>
                <a:gd name="connsiteX3" fmla="*/ 1154906 w 8177203"/>
                <a:gd name="connsiteY3" fmla="*/ 247926 h 1748111"/>
                <a:gd name="connsiteX4" fmla="*/ 1833563 w 8177203"/>
                <a:gd name="connsiteY4" fmla="*/ 233639 h 1748111"/>
                <a:gd name="connsiteX5" fmla="*/ 2397919 w 8177203"/>
                <a:gd name="connsiteY5" fmla="*/ 207444 h 1748111"/>
                <a:gd name="connsiteX6" fmla="*/ 2738438 w 8177203"/>
                <a:gd name="connsiteY6" fmla="*/ 14563 h 1748111"/>
                <a:gd name="connsiteX7" fmla="*/ 3140868 w 8177203"/>
                <a:gd name="connsiteY7" fmla="*/ 178871 h 1748111"/>
                <a:gd name="connsiteX8" fmla="*/ 3383755 w 8177203"/>
                <a:gd name="connsiteY8" fmla="*/ 236021 h 1748111"/>
                <a:gd name="connsiteX9" fmla="*/ 4024311 w 8177203"/>
                <a:gd name="connsiteY9" fmla="*/ 221734 h 1748111"/>
                <a:gd name="connsiteX10" fmla="*/ 4183854 w 8177203"/>
                <a:gd name="connsiteY10" fmla="*/ 190778 h 1748111"/>
                <a:gd name="connsiteX11" fmla="*/ 4393402 w 8177203"/>
                <a:gd name="connsiteY11" fmla="*/ 124102 h 1748111"/>
                <a:gd name="connsiteX12" fmla="*/ 4631527 w 8177203"/>
                <a:gd name="connsiteY12" fmla="*/ 66953 h 1748111"/>
                <a:gd name="connsiteX13" fmla="*/ 4912515 w 8177203"/>
                <a:gd name="connsiteY13" fmla="*/ 278 h 1748111"/>
                <a:gd name="connsiteX14" fmla="*/ 5095870 w 8177203"/>
                <a:gd name="connsiteY14" fmla="*/ 250310 h 1748111"/>
                <a:gd name="connsiteX15" fmla="*/ 5191118 w 8177203"/>
                <a:gd name="connsiteY15" fmla="*/ 395564 h 1748111"/>
                <a:gd name="connsiteX16" fmla="*/ 5291132 w 8177203"/>
                <a:gd name="connsiteY16" fmla="*/ 538440 h 1748111"/>
                <a:gd name="connsiteX17" fmla="*/ 5495918 w 8177203"/>
                <a:gd name="connsiteY17" fmla="*/ 762276 h 1748111"/>
                <a:gd name="connsiteX18" fmla="*/ 5586406 w 8177203"/>
                <a:gd name="connsiteY18" fmla="*/ 971825 h 1748111"/>
                <a:gd name="connsiteX19" fmla="*/ 5829293 w 8177203"/>
                <a:gd name="connsiteY19" fmla="*/ 1078982 h 1748111"/>
                <a:gd name="connsiteX20" fmla="*/ 6126948 w 8177203"/>
                <a:gd name="connsiteY20" fmla="*/ 1259956 h 1748111"/>
                <a:gd name="connsiteX21" fmla="*/ 6422223 w 8177203"/>
                <a:gd name="connsiteY21" fmla="*/ 1336156 h 1748111"/>
                <a:gd name="connsiteX22" fmla="*/ 6805604 w 8177203"/>
                <a:gd name="connsiteY22" fmla="*/ 1469506 h 1748111"/>
                <a:gd name="connsiteX23" fmla="*/ 7391392 w 8177203"/>
                <a:gd name="connsiteY23" fmla="*/ 1600474 h 1748111"/>
                <a:gd name="connsiteX24" fmla="*/ 7941459 w 8177203"/>
                <a:gd name="connsiteY24" fmla="*/ 1726679 h 1748111"/>
                <a:gd name="connsiteX25" fmla="*/ 8177203 w 8177203"/>
                <a:gd name="connsiteY25" fmla="*/ 1748111 h 1748111"/>
                <a:gd name="connsiteX0" fmla="*/ 0 w 8177203"/>
                <a:gd name="connsiteY0" fmla="*/ 424139 h 1748111"/>
                <a:gd name="connsiteX1" fmla="*/ 428616 w 8177203"/>
                <a:gd name="connsiteY1" fmla="*/ 383655 h 1748111"/>
                <a:gd name="connsiteX2" fmla="*/ 559594 w 8177203"/>
                <a:gd name="connsiteY2" fmla="*/ 266976 h 1748111"/>
                <a:gd name="connsiteX3" fmla="*/ 1154906 w 8177203"/>
                <a:gd name="connsiteY3" fmla="*/ 247926 h 1748111"/>
                <a:gd name="connsiteX4" fmla="*/ 1833563 w 8177203"/>
                <a:gd name="connsiteY4" fmla="*/ 233639 h 1748111"/>
                <a:gd name="connsiteX5" fmla="*/ 2397919 w 8177203"/>
                <a:gd name="connsiteY5" fmla="*/ 207444 h 1748111"/>
                <a:gd name="connsiteX6" fmla="*/ 2738438 w 8177203"/>
                <a:gd name="connsiteY6" fmla="*/ 14563 h 1748111"/>
                <a:gd name="connsiteX7" fmla="*/ 3140868 w 8177203"/>
                <a:gd name="connsiteY7" fmla="*/ 178871 h 1748111"/>
                <a:gd name="connsiteX8" fmla="*/ 3383755 w 8177203"/>
                <a:gd name="connsiteY8" fmla="*/ 236021 h 1748111"/>
                <a:gd name="connsiteX9" fmla="*/ 4024311 w 8177203"/>
                <a:gd name="connsiteY9" fmla="*/ 221734 h 1748111"/>
                <a:gd name="connsiteX10" fmla="*/ 4183854 w 8177203"/>
                <a:gd name="connsiteY10" fmla="*/ 190778 h 1748111"/>
                <a:gd name="connsiteX11" fmla="*/ 4393402 w 8177203"/>
                <a:gd name="connsiteY11" fmla="*/ 124102 h 1748111"/>
                <a:gd name="connsiteX12" fmla="*/ 4631527 w 8177203"/>
                <a:gd name="connsiteY12" fmla="*/ 66953 h 1748111"/>
                <a:gd name="connsiteX13" fmla="*/ 4912515 w 8177203"/>
                <a:gd name="connsiteY13" fmla="*/ 278 h 1748111"/>
                <a:gd name="connsiteX14" fmla="*/ 5095870 w 8177203"/>
                <a:gd name="connsiteY14" fmla="*/ 250310 h 1748111"/>
                <a:gd name="connsiteX15" fmla="*/ 5191118 w 8177203"/>
                <a:gd name="connsiteY15" fmla="*/ 395564 h 1748111"/>
                <a:gd name="connsiteX16" fmla="*/ 5291132 w 8177203"/>
                <a:gd name="connsiteY16" fmla="*/ 538440 h 1748111"/>
                <a:gd name="connsiteX17" fmla="*/ 5495918 w 8177203"/>
                <a:gd name="connsiteY17" fmla="*/ 762276 h 1748111"/>
                <a:gd name="connsiteX18" fmla="*/ 5586406 w 8177203"/>
                <a:gd name="connsiteY18" fmla="*/ 971825 h 1748111"/>
                <a:gd name="connsiteX19" fmla="*/ 5829293 w 8177203"/>
                <a:gd name="connsiteY19" fmla="*/ 1078982 h 1748111"/>
                <a:gd name="connsiteX20" fmla="*/ 6126948 w 8177203"/>
                <a:gd name="connsiteY20" fmla="*/ 1259956 h 1748111"/>
                <a:gd name="connsiteX21" fmla="*/ 6422223 w 8177203"/>
                <a:gd name="connsiteY21" fmla="*/ 1336156 h 1748111"/>
                <a:gd name="connsiteX22" fmla="*/ 6805604 w 8177203"/>
                <a:gd name="connsiteY22" fmla="*/ 1469506 h 1748111"/>
                <a:gd name="connsiteX23" fmla="*/ 7391392 w 8177203"/>
                <a:gd name="connsiteY23" fmla="*/ 1600474 h 1748111"/>
                <a:gd name="connsiteX24" fmla="*/ 7941459 w 8177203"/>
                <a:gd name="connsiteY24" fmla="*/ 1726679 h 1748111"/>
                <a:gd name="connsiteX25" fmla="*/ 8177203 w 8177203"/>
                <a:gd name="connsiteY25" fmla="*/ 1748111 h 1748111"/>
                <a:gd name="connsiteX0" fmla="*/ 0 w 8177203"/>
                <a:gd name="connsiteY0" fmla="*/ 424139 h 1748111"/>
                <a:gd name="connsiteX1" fmla="*/ 428616 w 8177203"/>
                <a:gd name="connsiteY1" fmla="*/ 383655 h 1748111"/>
                <a:gd name="connsiteX2" fmla="*/ 559594 w 8177203"/>
                <a:gd name="connsiteY2" fmla="*/ 266976 h 1748111"/>
                <a:gd name="connsiteX3" fmla="*/ 1154906 w 8177203"/>
                <a:gd name="connsiteY3" fmla="*/ 247926 h 1748111"/>
                <a:gd name="connsiteX4" fmla="*/ 1833563 w 8177203"/>
                <a:gd name="connsiteY4" fmla="*/ 233639 h 1748111"/>
                <a:gd name="connsiteX5" fmla="*/ 2397919 w 8177203"/>
                <a:gd name="connsiteY5" fmla="*/ 207444 h 1748111"/>
                <a:gd name="connsiteX6" fmla="*/ 2738438 w 8177203"/>
                <a:gd name="connsiteY6" fmla="*/ 14563 h 1748111"/>
                <a:gd name="connsiteX7" fmla="*/ 3140868 w 8177203"/>
                <a:gd name="connsiteY7" fmla="*/ 178871 h 1748111"/>
                <a:gd name="connsiteX8" fmla="*/ 3383755 w 8177203"/>
                <a:gd name="connsiteY8" fmla="*/ 236021 h 1748111"/>
                <a:gd name="connsiteX9" fmla="*/ 4024311 w 8177203"/>
                <a:gd name="connsiteY9" fmla="*/ 221734 h 1748111"/>
                <a:gd name="connsiteX10" fmla="*/ 4183854 w 8177203"/>
                <a:gd name="connsiteY10" fmla="*/ 190778 h 1748111"/>
                <a:gd name="connsiteX11" fmla="*/ 4393402 w 8177203"/>
                <a:gd name="connsiteY11" fmla="*/ 124102 h 1748111"/>
                <a:gd name="connsiteX12" fmla="*/ 4631527 w 8177203"/>
                <a:gd name="connsiteY12" fmla="*/ 66953 h 1748111"/>
                <a:gd name="connsiteX13" fmla="*/ 4912515 w 8177203"/>
                <a:gd name="connsiteY13" fmla="*/ 278 h 1748111"/>
                <a:gd name="connsiteX14" fmla="*/ 5095870 w 8177203"/>
                <a:gd name="connsiteY14" fmla="*/ 250310 h 1748111"/>
                <a:gd name="connsiteX15" fmla="*/ 5191118 w 8177203"/>
                <a:gd name="connsiteY15" fmla="*/ 395564 h 1748111"/>
                <a:gd name="connsiteX16" fmla="*/ 5291132 w 8177203"/>
                <a:gd name="connsiteY16" fmla="*/ 538440 h 1748111"/>
                <a:gd name="connsiteX17" fmla="*/ 5495918 w 8177203"/>
                <a:gd name="connsiteY17" fmla="*/ 762276 h 1748111"/>
                <a:gd name="connsiteX18" fmla="*/ 5586406 w 8177203"/>
                <a:gd name="connsiteY18" fmla="*/ 971825 h 1748111"/>
                <a:gd name="connsiteX19" fmla="*/ 5829293 w 8177203"/>
                <a:gd name="connsiteY19" fmla="*/ 1078982 h 1748111"/>
                <a:gd name="connsiteX20" fmla="*/ 6126948 w 8177203"/>
                <a:gd name="connsiteY20" fmla="*/ 1259956 h 1748111"/>
                <a:gd name="connsiteX21" fmla="*/ 6422223 w 8177203"/>
                <a:gd name="connsiteY21" fmla="*/ 1336156 h 1748111"/>
                <a:gd name="connsiteX22" fmla="*/ 6805604 w 8177203"/>
                <a:gd name="connsiteY22" fmla="*/ 1469506 h 1748111"/>
                <a:gd name="connsiteX23" fmla="*/ 7391392 w 8177203"/>
                <a:gd name="connsiteY23" fmla="*/ 1600474 h 1748111"/>
                <a:gd name="connsiteX24" fmla="*/ 7941459 w 8177203"/>
                <a:gd name="connsiteY24" fmla="*/ 1726679 h 1748111"/>
                <a:gd name="connsiteX25" fmla="*/ 8177203 w 8177203"/>
                <a:gd name="connsiteY25" fmla="*/ 1748111 h 1748111"/>
                <a:gd name="connsiteX0" fmla="*/ 0 w 8177203"/>
                <a:gd name="connsiteY0" fmla="*/ 424139 h 1748111"/>
                <a:gd name="connsiteX1" fmla="*/ 428616 w 8177203"/>
                <a:gd name="connsiteY1" fmla="*/ 383655 h 1748111"/>
                <a:gd name="connsiteX2" fmla="*/ 559594 w 8177203"/>
                <a:gd name="connsiteY2" fmla="*/ 266976 h 1748111"/>
                <a:gd name="connsiteX3" fmla="*/ 1154906 w 8177203"/>
                <a:gd name="connsiteY3" fmla="*/ 247926 h 1748111"/>
                <a:gd name="connsiteX4" fmla="*/ 1833563 w 8177203"/>
                <a:gd name="connsiteY4" fmla="*/ 233639 h 1748111"/>
                <a:gd name="connsiteX5" fmla="*/ 2397919 w 8177203"/>
                <a:gd name="connsiteY5" fmla="*/ 207444 h 1748111"/>
                <a:gd name="connsiteX6" fmla="*/ 2738438 w 8177203"/>
                <a:gd name="connsiteY6" fmla="*/ 14563 h 1748111"/>
                <a:gd name="connsiteX7" fmla="*/ 3140868 w 8177203"/>
                <a:gd name="connsiteY7" fmla="*/ 178871 h 1748111"/>
                <a:gd name="connsiteX8" fmla="*/ 3383755 w 8177203"/>
                <a:gd name="connsiteY8" fmla="*/ 236021 h 1748111"/>
                <a:gd name="connsiteX9" fmla="*/ 4024311 w 8177203"/>
                <a:gd name="connsiteY9" fmla="*/ 221734 h 1748111"/>
                <a:gd name="connsiteX10" fmla="*/ 4183854 w 8177203"/>
                <a:gd name="connsiteY10" fmla="*/ 190778 h 1748111"/>
                <a:gd name="connsiteX11" fmla="*/ 4393402 w 8177203"/>
                <a:gd name="connsiteY11" fmla="*/ 124102 h 1748111"/>
                <a:gd name="connsiteX12" fmla="*/ 4631527 w 8177203"/>
                <a:gd name="connsiteY12" fmla="*/ 66953 h 1748111"/>
                <a:gd name="connsiteX13" fmla="*/ 4912515 w 8177203"/>
                <a:gd name="connsiteY13" fmla="*/ 278 h 1748111"/>
                <a:gd name="connsiteX14" fmla="*/ 5095870 w 8177203"/>
                <a:gd name="connsiteY14" fmla="*/ 250310 h 1748111"/>
                <a:gd name="connsiteX15" fmla="*/ 5191118 w 8177203"/>
                <a:gd name="connsiteY15" fmla="*/ 395564 h 1748111"/>
                <a:gd name="connsiteX16" fmla="*/ 5291132 w 8177203"/>
                <a:gd name="connsiteY16" fmla="*/ 538440 h 1748111"/>
                <a:gd name="connsiteX17" fmla="*/ 5495918 w 8177203"/>
                <a:gd name="connsiteY17" fmla="*/ 762276 h 1748111"/>
                <a:gd name="connsiteX18" fmla="*/ 5586406 w 8177203"/>
                <a:gd name="connsiteY18" fmla="*/ 971825 h 1748111"/>
                <a:gd name="connsiteX19" fmla="*/ 5829293 w 8177203"/>
                <a:gd name="connsiteY19" fmla="*/ 1078982 h 1748111"/>
                <a:gd name="connsiteX20" fmla="*/ 6126948 w 8177203"/>
                <a:gd name="connsiteY20" fmla="*/ 1259956 h 1748111"/>
                <a:gd name="connsiteX21" fmla="*/ 6422223 w 8177203"/>
                <a:gd name="connsiteY21" fmla="*/ 1336156 h 1748111"/>
                <a:gd name="connsiteX22" fmla="*/ 6805604 w 8177203"/>
                <a:gd name="connsiteY22" fmla="*/ 1469506 h 1748111"/>
                <a:gd name="connsiteX23" fmla="*/ 7391392 w 8177203"/>
                <a:gd name="connsiteY23" fmla="*/ 1600474 h 1748111"/>
                <a:gd name="connsiteX24" fmla="*/ 7941459 w 8177203"/>
                <a:gd name="connsiteY24" fmla="*/ 1726679 h 1748111"/>
                <a:gd name="connsiteX25" fmla="*/ 8177203 w 8177203"/>
                <a:gd name="connsiteY25" fmla="*/ 1748111 h 174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177203" h="1748111">
                  <a:moveTo>
                    <a:pt x="0" y="424139"/>
                  </a:moveTo>
                  <a:cubicBezTo>
                    <a:pt x="395" y="424139"/>
                    <a:pt x="403216" y="403102"/>
                    <a:pt x="428616" y="383655"/>
                  </a:cubicBezTo>
                  <a:cubicBezTo>
                    <a:pt x="504022" y="311820"/>
                    <a:pt x="507602" y="280073"/>
                    <a:pt x="559594" y="266976"/>
                  </a:cubicBezTo>
                  <a:cubicBezTo>
                    <a:pt x="611586" y="253879"/>
                    <a:pt x="1154906" y="247926"/>
                    <a:pt x="1154906" y="247926"/>
                  </a:cubicBezTo>
                  <a:lnTo>
                    <a:pt x="1833563" y="233639"/>
                  </a:lnTo>
                  <a:cubicBezTo>
                    <a:pt x="2040732" y="226892"/>
                    <a:pt x="2324893" y="236218"/>
                    <a:pt x="2397919" y="207444"/>
                  </a:cubicBezTo>
                  <a:cubicBezTo>
                    <a:pt x="2511426" y="176884"/>
                    <a:pt x="2738438" y="14067"/>
                    <a:pt x="2738438" y="14563"/>
                  </a:cubicBezTo>
                  <a:cubicBezTo>
                    <a:pt x="2794397" y="-18377"/>
                    <a:pt x="3141861" y="179863"/>
                    <a:pt x="3140868" y="178871"/>
                  </a:cubicBezTo>
                  <a:cubicBezTo>
                    <a:pt x="3209130" y="206256"/>
                    <a:pt x="3382267" y="236021"/>
                    <a:pt x="3383755" y="236021"/>
                  </a:cubicBezTo>
                  <a:cubicBezTo>
                    <a:pt x="3424633" y="244752"/>
                    <a:pt x="4023815" y="222726"/>
                    <a:pt x="4024311" y="221734"/>
                  </a:cubicBezTo>
                  <a:cubicBezTo>
                    <a:pt x="4131070" y="219353"/>
                    <a:pt x="4183854" y="190778"/>
                    <a:pt x="4183854" y="190778"/>
                  </a:cubicBezTo>
                  <a:cubicBezTo>
                    <a:pt x="4245369" y="176094"/>
                    <a:pt x="4318790" y="144740"/>
                    <a:pt x="4393402" y="124102"/>
                  </a:cubicBezTo>
                  <a:cubicBezTo>
                    <a:pt x="4468014" y="103465"/>
                    <a:pt x="4591840" y="78065"/>
                    <a:pt x="4631527" y="66953"/>
                  </a:cubicBezTo>
                  <a:lnTo>
                    <a:pt x="4912515" y="278"/>
                  </a:lnTo>
                  <a:cubicBezTo>
                    <a:pt x="4960934" y="-9644"/>
                    <a:pt x="5093886" y="248822"/>
                    <a:pt x="5095870" y="250310"/>
                  </a:cubicBezTo>
                  <a:cubicBezTo>
                    <a:pt x="5144686" y="348735"/>
                    <a:pt x="5170878" y="354289"/>
                    <a:pt x="5191118" y="395564"/>
                  </a:cubicBezTo>
                  <a:cubicBezTo>
                    <a:pt x="5211359" y="436839"/>
                    <a:pt x="5272082" y="499546"/>
                    <a:pt x="5291132" y="538440"/>
                  </a:cubicBezTo>
                  <a:cubicBezTo>
                    <a:pt x="5307404" y="561062"/>
                    <a:pt x="5496414" y="763765"/>
                    <a:pt x="5495918" y="762276"/>
                  </a:cubicBezTo>
                  <a:cubicBezTo>
                    <a:pt x="5529255" y="799582"/>
                    <a:pt x="5580255" y="1000400"/>
                    <a:pt x="5586406" y="971825"/>
                  </a:cubicBezTo>
                  <a:cubicBezTo>
                    <a:pt x="5680068" y="1026991"/>
                    <a:pt x="5829293" y="1078486"/>
                    <a:pt x="5829293" y="1078982"/>
                  </a:cubicBezTo>
                  <a:cubicBezTo>
                    <a:pt x="5907080" y="1136132"/>
                    <a:pt x="6028126" y="1217094"/>
                    <a:pt x="6126948" y="1259956"/>
                  </a:cubicBezTo>
                  <a:cubicBezTo>
                    <a:pt x="6225770" y="1302818"/>
                    <a:pt x="6301970" y="1304009"/>
                    <a:pt x="6422223" y="1336156"/>
                  </a:cubicBezTo>
                  <a:cubicBezTo>
                    <a:pt x="6542476" y="1368303"/>
                    <a:pt x="6669873" y="1431803"/>
                    <a:pt x="6805604" y="1469506"/>
                  </a:cubicBezTo>
                  <a:cubicBezTo>
                    <a:pt x="6941335" y="1507209"/>
                    <a:pt x="7204464" y="1561581"/>
                    <a:pt x="7391392" y="1600474"/>
                  </a:cubicBezTo>
                  <a:cubicBezTo>
                    <a:pt x="7578320" y="1639367"/>
                    <a:pt x="7810491" y="1702073"/>
                    <a:pt x="7941459" y="1726679"/>
                  </a:cubicBezTo>
                  <a:cubicBezTo>
                    <a:pt x="8072427" y="1751285"/>
                    <a:pt x="8135531" y="1740570"/>
                    <a:pt x="8177203" y="1748111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344851" y="5869229"/>
              <a:ext cx="435768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chemeClr val="accent2">
                      <a:lumMod val="75000"/>
                    </a:schemeClr>
                  </a:solidFill>
                </a:rPr>
                <a:t>M3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Preciziei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2128283" y="5647773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Pacii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96" name="Rounded Rectangle 95"/>
            <p:cNvSpPr/>
            <p:nvPr/>
          </p:nvSpPr>
          <p:spPr>
            <a:xfrm rot="16200000">
              <a:off x="2454022" y="5712201"/>
              <a:ext cx="45719" cy="1171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697402" y="5647773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Gorjului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98" name="Rounded Rectangle 97"/>
            <p:cNvSpPr/>
            <p:nvPr/>
          </p:nvSpPr>
          <p:spPr>
            <a:xfrm rot="16200000">
              <a:off x="3023141" y="5709820"/>
              <a:ext cx="45719" cy="1171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3066497" y="5759691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Lujerului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00" name="Rounded Rectangle 99"/>
            <p:cNvSpPr/>
            <p:nvPr/>
          </p:nvSpPr>
          <p:spPr>
            <a:xfrm rot="16200000">
              <a:off x="3420812" y="5697913"/>
              <a:ext cx="45719" cy="1171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3897555" y="5559661"/>
              <a:ext cx="435768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chemeClr val="accent2">
                      <a:lumMod val="75000"/>
                    </a:schemeClr>
                  </a:solidFill>
                </a:rPr>
                <a:t>M10</a:t>
              </a:r>
            </a:p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Politehnica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03" name="Rounded Rectangle 102"/>
            <p:cNvSpPr/>
            <p:nvPr/>
          </p:nvSpPr>
          <p:spPr>
            <a:xfrm rot="5400000">
              <a:off x="5494113" y="5688239"/>
              <a:ext cx="47625" cy="11544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5529262" y="5631656"/>
              <a:ext cx="378619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Cismigiu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05" name="Rounded Rectangle 104"/>
            <p:cNvSpPr/>
            <p:nvPr/>
          </p:nvSpPr>
          <p:spPr>
            <a:xfrm rot="4942749">
              <a:off x="5935276" y="5660664"/>
              <a:ext cx="52519" cy="1321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ounded Rectangle 107"/>
            <p:cNvSpPr/>
            <p:nvPr/>
          </p:nvSpPr>
          <p:spPr>
            <a:xfrm rot="4830453">
              <a:off x="6688589" y="5471085"/>
              <a:ext cx="50878" cy="102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ounded Rectangle 111"/>
            <p:cNvSpPr/>
            <p:nvPr/>
          </p:nvSpPr>
          <p:spPr>
            <a:xfrm rot="8623716">
              <a:off x="7056290" y="5928195"/>
              <a:ext cx="61621" cy="1259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6746080" y="5976933"/>
              <a:ext cx="381002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Decebal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14" name="Rounded Rectangle 113"/>
            <p:cNvSpPr/>
            <p:nvPr/>
          </p:nvSpPr>
          <p:spPr>
            <a:xfrm rot="20349209">
              <a:off x="7360043" y="6306518"/>
              <a:ext cx="55013" cy="1715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05690" y="6188866"/>
              <a:ext cx="540541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b="1" dirty="0" smtClean="0">
                  <a:solidFill>
                    <a:schemeClr val="accent2">
                      <a:lumMod val="75000"/>
                    </a:schemeClr>
                  </a:solidFill>
                </a:rPr>
                <a:t>M1/M10</a:t>
              </a:r>
              <a:endParaRPr lang="en-US" sz="10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Dristor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15" name="Rounded Rectangle 114"/>
            <p:cNvSpPr/>
            <p:nvPr/>
          </p:nvSpPr>
          <p:spPr>
            <a:xfrm rot="18287774">
              <a:off x="7717859" y="6560677"/>
              <a:ext cx="57826" cy="1715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7631908" y="6596061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Rebreanu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17" name="Rounded Rectangle 116"/>
            <p:cNvSpPr/>
            <p:nvPr/>
          </p:nvSpPr>
          <p:spPr>
            <a:xfrm rot="16880944">
              <a:off x="8132850" y="6739701"/>
              <a:ext cx="62218" cy="1715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8036721" y="6853238"/>
              <a:ext cx="52149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b="1" dirty="0" smtClean="0">
                  <a:solidFill>
                    <a:srgbClr val="002F8E"/>
                  </a:solidFill>
                </a:rPr>
                <a:t>M8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Nicolae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Grigorescu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20" name="Rounded Rectangle 119"/>
            <p:cNvSpPr/>
            <p:nvPr/>
          </p:nvSpPr>
          <p:spPr>
            <a:xfrm rot="16880944">
              <a:off x="8682919" y="6908771"/>
              <a:ext cx="62218" cy="1715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8610603" y="6857998"/>
              <a:ext cx="521492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1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Decembrie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22" name="Rounded Rectangle 121"/>
            <p:cNvSpPr/>
            <p:nvPr/>
          </p:nvSpPr>
          <p:spPr>
            <a:xfrm rot="16880944">
              <a:off x="9361575" y="7068314"/>
              <a:ext cx="62218" cy="1715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9289259" y="7017541"/>
              <a:ext cx="521492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N.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Teclu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24" name="Rounded Rectangle 123"/>
            <p:cNvSpPr/>
            <p:nvPr/>
          </p:nvSpPr>
          <p:spPr>
            <a:xfrm rot="16200000">
              <a:off x="9928313" y="7175472"/>
              <a:ext cx="62218" cy="1715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10034590" y="7112792"/>
              <a:ext cx="521492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b="1" dirty="0" smtClean="0">
                  <a:solidFill>
                    <a:schemeClr val="accent2">
                      <a:lumMod val="75000"/>
                    </a:schemeClr>
                  </a:solidFill>
                </a:rPr>
                <a:t>M3</a:t>
              </a:r>
            </a:p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A.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Saligny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29" name="Rounded Rectangle 128"/>
            <p:cNvSpPr/>
            <p:nvPr/>
          </p:nvSpPr>
          <p:spPr>
            <a:xfrm rot="9141327">
              <a:off x="3152128" y="2181503"/>
              <a:ext cx="56447" cy="1120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2804932" y="2227566"/>
              <a:ext cx="43576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b="1" dirty="0" smtClean="0">
                  <a:solidFill>
                    <a:schemeClr val="accent2">
                      <a:lumMod val="75000"/>
                    </a:schemeClr>
                  </a:solidFill>
                </a:rPr>
                <a:t>M4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Straulesti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(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depou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)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31" name="Rounded Rectangle 130"/>
            <p:cNvSpPr/>
            <p:nvPr/>
          </p:nvSpPr>
          <p:spPr>
            <a:xfrm rot="9141327">
              <a:off x="3359297" y="2562503"/>
              <a:ext cx="56447" cy="1120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900362" y="2560942"/>
              <a:ext cx="476069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Laminorului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33" name="Rounded Rectangle 132"/>
            <p:cNvSpPr/>
            <p:nvPr/>
          </p:nvSpPr>
          <p:spPr>
            <a:xfrm rot="9141327">
              <a:off x="3697435" y="3162578"/>
              <a:ext cx="56447" cy="1120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3181349" y="3180067"/>
              <a:ext cx="476069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Jiului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35" name="Rounded Rectangle 134"/>
            <p:cNvSpPr/>
            <p:nvPr/>
          </p:nvSpPr>
          <p:spPr>
            <a:xfrm rot="9141327">
              <a:off x="4090341" y="3869810"/>
              <a:ext cx="56447" cy="1120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3574255" y="3887299"/>
              <a:ext cx="476069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1 Mai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37" name="Rounded Rectangle 136"/>
            <p:cNvSpPr/>
            <p:nvPr/>
          </p:nvSpPr>
          <p:spPr>
            <a:xfrm rot="9141327">
              <a:off x="4326085" y="4284148"/>
              <a:ext cx="56447" cy="11208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826667" y="4301637"/>
              <a:ext cx="476069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Grivita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39" name="Rounded Rectangle 138"/>
            <p:cNvSpPr/>
            <p:nvPr/>
          </p:nvSpPr>
          <p:spPr>
            <a:xfrm rot="8770816">
              <a:off x="4580830" y="4616129"/>
              <a:ext cx="45719" cy="11660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4641054" y="4627870"/>
              <a:ext cx="476069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Grant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42" name="Rounded Rectangle 141"/>
            <p:cNvSpPr/>
            <p:nvPr/>
          </p:nvSpPr>
          <p:spPr>
            <a:xfrm rot="7324873">
              <a:off x="4780896" y="4904080"/>
              <a:ext cx="54545" cy="9408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Rounded Rectangle 143"/>
            <p:cNvSpPr/>
            <p:nvPr/>
          </p:nvSpPr>
          <p:spPr>
            <a:xfrm rot="7324873">
              <a:off x="4990447" y="5011236"/>
              <a:ext cx="54545" cy="9408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ounded Rectangle 42"/>
            <p:cNvSpPr/>
            <p:nvPr/>
          </p:nvSpPr>
          <p:spPr>
            <a:xfrm rot="12766194">
              <a:off x="4982844" y="5079640"/>
              <a:ext cx="48954" cy="1073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ounded Rectangle 144"/>
            <p:cNvSpPr/>
            <p:nvPr/>
          </p:nvSpPr>
          <p:spPr>
            <a:xfrm rot="10800000">
              <a:off x="5215645" y="5351293"/>
              <a:ext cx="45719" cy="99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5286376" y="5333998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Berzei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47" name="Rounded Rectangle 146"/>
            <p:cNvSpPr/>
            <p:nvPr/>
          </p:nvSpPr>
          <p:spPr>
            <a:xfrm rot="12274603">
              <a:off x="5459289" y="5714961"/>
              <a:ext cx="45719" cy="9715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Rounded Rectangle 147"/>
            <p:cNvSpPr/>
            <p:nvPr/>
          </p:nvSpPr>
          <p:spPr>
            <a:xfrm rot="1224189">
              <a:off x="5090631" y="6107421"/>
              <a:ext cx="58402" cy="14200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5155405" y="6162676"/>
              <a:ext cx="378619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Puisor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2" name="Rounded Rectangle 151"/>
            <p:cNvSpPr/>
            <p:nvPr/>
          </p:nvSpPr>
          <p:spPr>
            <a:xfrm rot="19581633">
              <a:off x="5455636" y="6862911"/>
              <a:ext cx="60018" cy="11992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5543550" y="6855617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Viilor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4" name="Rounded Rectangle 153"/>
            <p:cNvSpPr/>
            <p:nvPr/>
          </p:nvSpPr>
          <p:spPr>
            <a:xfrm rot="19101177">
              <a:off x="5718232" y="7199586"/>
              <a:ext cx="56824" cy="1281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5734049" y="7879554"/>
              <a:ext cx="50244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P-ta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Progresul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7" name="Rounded Rectangle 156"/>
            <p:cNvSpPr/>
            <p:nvPr/>
          </p:nvSpPr>
          <p:spPr>
            <a:xfrm rot="701330">
              <a:off x="5458810" y="9231357"/>
              <a:ext cx="69831" cy="1320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5562600" y="9255917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Luica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4543426" y="9160668"/>
              <a:ext cx="907254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rgbClr val="333300"/>
                  </a:solidFill>
                </a:rPr>
                <a:t>M4</a:t>
              </a:r>
            </a:p>
            <a:p>
              <a:pPr algn="r"/>
              <a:r>
                <a:rPr lang="en-US" sz="700" b="1" dirty="0" err="1" smtClean="0">
                  <a:solidFill>
                    <a:srgbClr val="333300"/>
                  </a:solidFill>
                </a:rPr>
                <a:t>Gara</a:t>
              </a:r>
              <a:r>
                <a:rPr lang="en-US" sz="700" b="1" dirty="0" smtClean="0">
                  <a:solidFill>
                    <a:srgbClr val="333300"/>
                  </a:solidFill>
                </a:rPr>
                <a:t> </a:t>
              </a:r>
              <a:r>
                <a:rPr lang="en-US" sz="700" b="1" dirty="0" err="1" smtClean="0">
                  <a:solidFill>
                    <a:srgbClr val="333300"/>
                  </a:solidFill>
                </a:rPr>
                <a:t>Progresul</a:t>
              </a:r>
              <a:endParaRPr lang="en-US" sz="700" b="1" dirty="0">
                <a:solidFill>
                  <a:srgbClr val="333300"/>
                </a:solidFill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2465" y="5129214"/>
              <a:ext cx="8793948" cy="1331968"/>
            </a:xfrm>
            <a:custGeom>
              <a:avLst/>
              <a:gdLst>
                <a:gd name="connsiteX0" fmla="*/ 0 w 1785143"/>
                <a:gd name="connsiteY0" fmla="*/ 471488 h 476942"/>
                <a:gd name="connsiteX1" fmla="*/ 152400 w 1785143"/>
                <a:gd name="connsiteY1" fmla="*/ 457200 h 476942"/>
                <a:gd name="connsiteX2" fmla="*/ 269081 w 1785143"/>
                <a:gd name="connsiteY2" fmla="*/ 473869 h 476942"/>
                <a:gd name="connsiteX3" fmla="*/ 335756 w 1785143"/>
                <a:gd name="connsiteY3" fmla="*/ 383382 h 476942"/>
                <a:gd name="connsiteX4" fmla="*/ 481013 w 1785143"/>
                <a:gd name="connsiteY4" fmla="*/ 357188 h 476942"/>
                <a:gd name="connsiteX5" fmla="*/ 619125 w 1785143"/>
                <a:gd name="connsiteY5" fmla="*/ 390525 h 476942"/>
                <a:gd name="connsiteX6" fmla="*/ 790575 w 1785143"/>
                <a:gd name="connsiteY6" fmla="*/ 400050 h 476942"/>
                <a:gd name="connsiteX7" fmla="*/ 1269206 w 1785143"/>
                <a:gd name="connsiteY7" fmla="*/ 292894 h 476942"/>
                <a:gd name="connsiteX8" fmla="*/ 1564481 w 1785143"/>
                <a:gd name="connsiteY8" fmla="*/ 216694 h 476942"/>
                <a:gd name="connsiteX9" fmla="*/ 1669256 w 1785143"/>
                <a:gd name="connsiteY9" fmla="*/ 195263 h 476942"/>
                <a:gd name="connsiteX10" fmla="*/ 1769269 w 1785143"/>
                <a:gd name="connsiteY10" fmla="*/ 100013 h 476942"/>
                <a:gd name="connsiteX11" fmla="*/ 1783556 w 1785143"/>
                <a:gd name="connsiteY11" fmla="*/ 0 h 476942"/>
                <a:gd name="connsiteX0" fmla="*/ 0 w 1924086"/>
                <a:gd name="connsiteY0" fmla="*/ 495300 h 500754"/>
                <a:gd name="connsiteX1" fmla="*/ 152400 w 1924086"/>
                <a:gd name="connsiteY1" fmla="*/ 481012 h 500754"/>
                <a:gd name="connsiteX2" fmla="*/ 269081 w 1924086"/>
                <a:gd name="connsiteY2" fmla="*/ 497681 h 500754"/>
                <a:gd name="connsiteX3" fmla="*/ 335756 w 1924086"/>
                <a:gd name="connsiteY3" fmla="*/ 407194 h 500754"/>
                <a:gd name="connsiteX4" fmla="*/ 481013 w 1924086"/>
                <a:gd name="connsiteY4" fmla="*/ 381000 h 500754"/>
                <a:gd name="connsiteX5" fmla="*/ 619125 w 1924086"/>
                <a:gd name="connsiteY5" fmla="*/ 414337 h 500754"/>
                <a:gd name="connsiteX6" fmla="*/ 790575 w 1924086"/>
                <a:gd name="connsiteY6" fmla="*/ 423862 h 500754"/>
                <a:gd name="connsiteX7" fmla="*/ 1269206 w 1924086"/>
                <a:gd name="connsiteY7" fmla="*/ 316706 h 500754"/>
                <a:gd name="connsiteX8" fmla="*/ 1564481 w 1924086"/>
                <a:gd name="connsiteY8" fmla="*/ 240506 h 500754"/>
                <a:gd name="connsiteX9" fmla="*/ 1669256 w 1924086"/>
                <a:gd name="connsiteY9" fmla="*/ 219075 h 500754"/>
                <a:gd name="connsiteX10" fmla="*/ 1769269 w 1924086"/>
                <a:gd name="connsiteY10" fmla="*/ 123825 h 500754"/>
                <a:gd name="connsiteX11" fmla="*/ 1924050 w 1924086"/>
                <a:gd name="connsiteY11" fmla="*/ 0 h 500754"/>
                <a:gd name="connsiteX0" fmla="*/ 0 w 1935515"/>
                <a:gd name="connsiteY0" fmla="*/ 505185 h 510639"/>
                <a:gd name="connsiteX1" fmla="*/ 152400 w 1935515"/>
                <a:gd name="connsiteY1" fmla="*/ 490897 h 510639"/>
                <a:gd name="connsiteX2" fmla="*/ 269081 w 1935515"/>
                <a:gd name="connsiteY2" fmla="*/ 507566 h 510639"/>
                <a:gd name="connsiteX3" fmla="*/ 335756 w 1935515"/>
                <a:gd name="connsiteY3" fmla="*/ 417079 h 510639"/>
                <a:gd name="connsiteX4" fmla="*/ 481013 w 1935515"/>
                <a:gd name="connsiteY4" fmla="*/ 390885 h 510639"/>
                <a:gd name="connsiteX5" fmla="*/ 619125 w 1935515"/>
                <a:gd name="connsiteY5" fmla="*/ 424222 h 510639"/>
                <a:gd name="connsiteX6" fmla="*/ 790575 w 1935515"/>
                <a:gd name="connsiteY6" fmla="*/ 433747 h 510639"/>
                <a:gd name="connsiteX7" fmla="*/ 1269206 w 1935515"/>
                <a:gd name="connsiteY7" fmla="*/ 326591 h 510639"/>
                <a:gd name="connsiteX8" fmla="*/ 1564481 w 1935515"/>
                <a:gd name="connsiteY8" fmla="*/ 250391 h 510639"/>
                <a:gd name="connsiteX9" fmla="*/ 1669256 w 1935515"/>
                <a:gd name="connsiteY9" fmla="*/ 228960 h 510639"/>
                <a:gd name="connsiteX10" fmla="*/ 1769269 w 1935515"/>
                <a:gd name="connsiteY10" fmla="*/ 133710 h 510639"/>
                <a:gd name="connsiteX11" fmla="*/ 1924050 w 1935515"/>
                <a:gd name="connsiteY11" fmla="*/ 9885 h 510639"/>
                <a:gd name="connsiteX12" fmla="*/ 1924049 w 1935515"/>
                <a:gd name="connsiteY12" fmla="*/ 7504 h 510639"/>
                <a:gd name="connsiteX0" fmla="*/ 0 w 2033587"/>
                <a:gd name="connsiteY0" fmla="*/ 538163 h 543617"/>
                <a:gd name="connsiteX1" fmla="*/ 152400 w 2033587"/>
                <a:gd name="connsiteY1" fmla="*/ 523875 h 543617"/>
                <a:gd name="connsiteX2" fmla="*/ 269081 w 2033587"/>
                <a:gd name="connsiteY2" fmla="*/ 540544 h 543617"/>
                <a:gd name="connsiteX3" fmla="*/ 335756 w 2033587"/>
                <a:gd name="connsiteY3" fmla="*/ 450057 h 543617"/>
                <a:gd name="connsiteX4" fmla="*/ 481013 w 2033587"/>
                <a:gd name="connsiteY4" fmla="*/ 423863 h 543617"/>
                <a:gd name="connsiteX5" fmla="*/ 619125 w 2033587"/>
                <a:gd name="connsiteY5" fmla="*/ 457200 h 543617"/>
                <a:gd name="connsiteX6" fmla="*/ 790575 w 2033587"/>
                <a:gd name="connsiteY6" fmla="*/ 466725 h 543617"/>
                <a:gd name="connsiteX7" fmla="*/ 1269206 w 2033587"/>
                <a:gd name="connsiteY7" fmla="*/ 359569 h 543617"/>
                <a:gd name="connsiteX8" fmla="*/ 1564481 w 2033587"/>
                <a:gd name="connsiteY8" fmla="*/ 283369 h 543617"/>
                <a:gd name="connsiteX9" fmla="*/ 1669256 w 2033587"/>
                <a:gd name="connsiteY9" fmla="*/ 261938 h 543617"/>
                <a:gd name="connsiteX10" fmla="*/ 1769269 w 2033587"/>
                <a:gd name="connsiteY10" fmla="*/ 166688 h 543617"/>
                <a:gd name="connsiteX11" fmla="*/ 1924050 w 2033587"/>
                <a:gd name="connsiteY11" fmla="*/ 42863 h 543617"/>
                <a:gd name="connsiteX12" fmla="*/ 2033587 w 2033587"/>
                <a:gd name="connsiteY12" fmla="*/ 0 h 543617"/>
                <a:gd name="connsiteX0" fmla="*/ 0 w 2039410"/>
                <a:gd name="connsiteY0" fmla="*/ 541337 h 546791"/>
                <a:gd name="connsiteX1" fmla="*/ 152400 w 2039410"/>
                <a:gd name="connsiteY1" fmla="*/ 527049 h 546791"/>
                <a:gd name="connsiteX2" fmla="*/ 269081 w 2039410"/>
                <a:gd name="connsiteY2" fmla="*/ 543718 h 546791"/>
                <a:gd name="connsiteX3" fmla="*/ 335756 w 2039410"/>
                <a:gd name="connsiteY3" fmla="*/ 453231 h 546791"/>
                <a:gd name="connsiteX4" fmla="*/ 481013 w 2039410"/>
                <a:gd name="connsiteY4" fmla="*/ 427037 h 546791"/>
                <a:gd name="connsiteX5" fmla="*/ 619125 w 2039410"/>
                <a:gd name="connsiteY5" fmla="*/ 460374 h 546791"/>
                <a:gd name="connsiteX6" fmla="*/ 790575 w 2039410"/>
                <a:gd name="connsiteY6" fmla="*/ 469899 h 546791"/>
                <a:gd name="connsiteX7" fmla="*/ 1269206 w 2039410"/>
                <a:gd name="connsiteY7" fmla="*/ 362743 h 546791"/>
                <a:gd name="connsiteX8" fmla="*/ 1564481 w 2039410"/>
                <a:gd name="connsiteY8" fmla="*/ 286543 h 546791"/>
                <a:gd name="connsiteX9" fmla="*/ 1669256 w 2039410"/>
                <a:gd name="connsiteY9" fmla="*/ 265112 h 546791"/>
                <a:gd name="connsiteX10" fmla="*/ 1769269 w 2039410"/>
                <a:gd name="connsiteY10" fmla="*/ 169862 h 546791"/>
                <a:gd name="connsiteX11" fmla="*/ 1924050 w 2039410"/>
                <a:gd name="connsiteY11" fmla="*/ 46037 h 546791"/>
                <a:gd name="connsiteX12" fmla="*/ 2033587 w 2039410"/>
                <a:gd name="connsiteY12" fmla="*/ 3174 h 546791"/>
                <a:gd name="connsiteX13" fmla="*/ 2024062 w 2039410"/>
                <a:gd name="connsiteY13" fmla="*/ 3175 h 546791"/>
                <a:gd name="connsiteX0" fmla="*/ 0 w 2383639"/>
                <a:gd name="connsiteY0" fmla="*/ 852487 h 857941"/>
                <a:gd name="connsiteX1" fmla="*/ 152400 w 2383639"/>
                <a:gd name="connsiteY1" fmla="*/ 838199 h 857941"/>
                <a:gd name="connsiteX2" fmla="*/ 269081 w 2383639"/>
                <a:gd name="connsiteY2" fmla="*/ 854868 h 857941"/>
                <a:gd name="connsiteX3" fmla="*/ 335756 w 2383639"/>
                <a:gd name="connsiteY3" fmla="*/ 764381 h 857941"/>
                <a:gd name="connsiteX4" fmla="*/ 481013 w 2383639"/>
                <a:gd name="connsiteY4" fmla="*/ 738187 h 857941"/>
                <a:gd name="connsiteX5" fmla="*/ 619125 w 2383639"/>
                <a:gd name="connsiteY5" fmla="*/ 771524 h 857941"/>
                <a:gd name="connsiteX6" fmla="*/ 790575 w 2383639"/>
                <a:gd name="connsiteY6" fmla="*/ 781049 h 857941"/>
                <a:gd name="connsiteX7" fmla="*/ 1269206 w 2383639"/>
                <a:gd name="connsiteY7" fmla="*/ 673893 h 857941"/>
                <a:gd name="connsiteX8" fmla="*/ 1564481 w 2383639"/>
                <a:gd name="connsiteY8" fmla="*/ 597693 h 857941"/>
                <a:gd name="connsiteX9" fmla="*/ 1669256 w 2383639"/>
                <a:gd name="connsiteY9" fmla="*/ 576262 h 857941"/>
                <a:gd name="connsiteX10" fmla="*/ 1769269 w 2383639"/>
                <a:gd name="connsiteY10" fmla="*/ 481012 h 857941"/>
                <a:gd name="connsiteX11" fmla="*/ 1924050 w 2383639"/>
                <a:gd name="connsiteY11" fmla="*/ 357187 h 857941"/>
                <a:gd name="connsiteX12" fmla="*/ 2033587 w 2383639"/>
                <a:gd name="connsiteY12" fmla="*/ 314324 h 857941"/>
                <a:gd name="connsiteX13" fmla="*/ 2383631 w 2383639"/>
                <a:gd name="connsiteY13" fmla="*/ 0 h 857941"/>
                <a:gd name="connsiteX0" fmla="*/ 0 w 2408232"/>
                <a:gd name="connsiteY0" fmla="*/ 877184 h 882638"/>
                <a:gd name="connsiteX1" fmla="*/ 152400 w 2408232"/>
                <a:gd name="connsiteY1" fmla="*/ 862896 h 882638"/>
                <a:gd name="connsiteX2" fmla="*/ 269081 w 2408232"/>
                <a:gd name="connsiteY2" fmla="*/ 879565 h 882638"/>
                <a:gd name="connsiteX3" fmla="*/ 335756 w 2408232"/>
                <a:gd name="connsiteY3" fmla="*/ 789078 h 882638"/>
                <a:gd name="connsiteX4" fmla="*/ 481013 w 2408232"/>
                <a:gd name="connsiteY4" fmla="*/ 762884 h 882638"/>
                <a:gd name="connsiteX5" fmla="*/ 619125 w 2408232"/>
                <a:gd name="connsiteY5" fmla="*/ 796221 h 882638"/>
                <a:gd name="connsiteX6" fmla="*/ 790575 w 2408232"/>
                <a:gd name="connsiteY6" fmla="*/ 805746 h 882638"/>
                <a:gd name="connsiteX7" fmla="*/ 1269206 w 2408232"/>
                <a:gd name="connsiteY7" fmla="*/ 698590 h 882638"/>
                <a:gd name="connsiteX8" fmla="*/ 1564481 w 2408232"/>
                <a:gd name="connsiteY8" fmla="*/ 622390 h 882638"/>
                <a:gd name="connsiteX9" fmla="*/ 1669256 w 2408232"/>
                <a:gd name="connsiteY9" fmla="*/ 600959 h 882638"/>
                <a:gd name="connsiteX10" fmla="*/ 1769269 w 2408232"/>
                <a:gd name="connsiteY10" fmla="*/ 505709 h 882638"/>
                <a:gd name="connsiteX11" fmla="*/ 1924050 w 2408232"/>
                <a:gd name="connsiteY11" fmla="*/ 381884 h 882638"/>
                <a:gd name="connsiteX12" fmla="*/ 2033587 w 2408232"/>
                <a:gd name="connsiteY12" fmla="*/ 339021 h 882638"/>
                <a:gd name="connsiteX13" fmla="*/ 2383631 w 2408232"/>
                <a:gd name="connsiteY13" fmla="*/ 24697 h 882638"/>
                <a:gd name="connsiteX14" fmla="*/ 2378867 w 2408232"/>
                <a:gd name="connsiteY14" fmla="*/ 19935 h 882638"/>
                <a:gd name="connsiteX0" fmla="*/ 0 w 2531275"/>
                <a:gd name="connsiteY0" fmla="*/ 1007268 h 1012722"/>
                <a:gd name="connsiteX1" fmla="*/ 152400 w 2531275"/>
                <a:gd name="connsiteY1" fmla="*/ 992980 h 1012722"/>
                <a:gd name="connsiteX2" fmla="*/ 269081 w 2531275"/>
                <a:gd name="connsiteY2" fmla="*/ 1009649 h 1012722"/>
                <a:gd name="connsiteX3" fmla="*/ 335756 w 2531275"/>
                <a:gd name="connsiteY3" fmla="*/ 919162 h 1012722"/>
                <a:gd name="connsiteX4" fmla="*/ 481013 w 2531275"/>
                <a:gd name="connsiteY4" fmla="*/ 892968 h 1012722"/>
                <a:gd name="connsiteX5" fmla="*/ 619125 w 2531275"/>
                <a:gd name="connsiteY5" fmla="*/ 926305 h 1012722"/>
                <a:gd name="connsiteX6" fmla="*/ 790575 w 2531275"/>
                <a:gd name="connsiteY6" fmla="*/ 935830 h 1012722"/>
                <a:gd name="connsiteX7" fmla="*/ 1269206 w 2531275"/>
                <a:gd name="connsiteY7" fmla="*/ 828674 h 1012722"/>
                <a:gd name="connsiteX8" fmla="*/ 1564481 w 2531275"/>
                <a:gd name="connsiteY8" fmla="*/ 752474 h 1012722"/>
                <a:gd name="connsiteX9" fmla="*/ 1669256 w 2531275"/>
                <a:gd name="connsiteY9" fmla="*/ 731043 h 1012722"/>
                <a:gd name="connsiteX10" fmla="*/ 1769269 w 2531275"/>
                <a:gd name="connsiteY10" fmla="*/ 635793 h 1012722"/>
                <a:gd name="connsiteX11" fmla="*/ 1924050 w 2531275"/>
                <a:gd name="connsiteY11" fmla="*/ 511968 h 1012722"/>
                <a:gd name="connsiteX12" fmla="*/ 2033587 w 2531275"/>
                <a:gd name="connsiteY12" fmla="*/ 469105 h 1012722"/>
                <a:gd name="connsiteX13" fmla="*/ 2383631 w 2531275"/>
                <a:gd name="connsiteY13" fmla="*/ 154781 h 1012722"/>
                <a:gd name="connsiteX14" fmla="*/ 2531267 w 2531275"/>
                <a:gd name="connsiteY14" fmla="*/ 0 h 1012722"/>
                <a:gd name="connsiteX0" fmla="*/ 0 w 2542911"/>
                <a:gd name="connsiteY0" fmla="*/ 1017453 h 1022907"/>
                <a:gd name="connsiteX1" fmla="*/ 152400 w 2542911"/>
                <a:gd name="connsiteY1" fmla="*/ 1003165 h 1022907"/>
                <a:gd name="connsiteX2" fmla="*/ 269081 w 2542911"/>
                <a:gd name="connsiteY2" fmla="*/ 1019834 h 1022907"/>
                <a:gd name="connsiteX3" fmla="*/ 335756 w 2542911"/>
                <a:gd name="connsiteY3" fmla="*/ 929347 h 1022907"/>
                <a:gd name="connsiteX4" fmla="*/ 481013 w 2542911"/>
                <a:gd name="connsiteY4" fmla="*/ 903153 h 1022907"/>
                <a:gd name="connsiteX5" fmla="*/ 619125 w 2542911"/>
                <a:gd name="connsiteY5" fmla="*/ 936490 h 1022907"/>
                <a:gd name="connsiteX6" fmla="*/ 790575 w 2542911"/>
                <a:gd name="connsiteY6" fmla="*/ 946015 h 1022907"/>
                <a:gd name="connsiteX7" fmla="*/ 1269206 w 2542911"/>
                <a:gd name="connsiteY7" fmla="*/ 838859 h 1022907"/>
                <a:gd name="connsiteX8" fmla="*/ 1564481 w 2542911"/>
                <a:gd name="connsiteY8" fmla="*/ 762659 h 1022907"/>
                <a:gd name="connsiteX9" fmla="*/ 1669256 w 2542911"/>
                <a:gd name="connsiteY9" fmla="*/ 741228 h 1022907"/>
                <a:gd name="connsiteX10" fmla="*/ 1769269 w 2542911"/>
                <a:gd name="connsiteY10" fmla="*/ 645978 h 1022907"/>
                <a:gd name="connsiteX11" fmla="*/ 1924050 w 2542911"/>
                <a:gd name="connsiteY11" fmla="*/ 522153 h 1022907"/>
                <a:gd name="connsiteX12" fmla="*/ 2033587 w 2542911"/>
                <a:gd name="connsiteY12" fmla="*/ 479290 h 1022907"/>
                <a:gd name="connsiteX13" fmla="*/ 2383631 w 2542911"/>
                <a:gd name="connsiteY13" fmla="*/ 164966 h 1022907"/>
                <a:gd name="connsiteX14" fmla="*/ 2531267 w 2542911"/>
                <a:gd name="connsiteY14" fmla="*/ 10185 h 1022907"/>
                <a:gd name="connsiteX15" fmla="*/ 2533647 w 2542911"/>
                <a:gd name="connsiteY15" fmla="*/ 14948 h 1022907"/>
                <a:gd name="connsiteX0" fmla="*/ 0 w 2795584"/>
                <a:gd name="connsiteY0" fmla="*/ 1014768 h 1020222"/>
                <a:gd name="connsiteX1" fmla="*/ 152400 w 2795584"/>
                <a:gd name="connsiteY1" fmla="*/ 1000480 h 1020222"/>
                <a:gd name="connsiteX2" fmla="*/ 269081 w 2795584"/>
                <a:gd name="connsiteY2" fmla="*/ 1017149 h 1020222"/>
                <a:gd name="connsiteX3" fmla="*/ 335756 w 2795584"/>
                <a:gd name="connsiteY3" fmla="*/ 926662 h 1020222"/>
                <a:gd name="connsiteX4" fmla="*/ 481013 w 2795584"/>
                <a:gd name="connsiteY4" fmla="*/ 900468 h 1020222"/>
                <a:gd name="connsiteX5" fmla="*/ 619125 w 2795584"/>
                <a:gd name="connsiteY5" fmla="*/ 933805 h 1020222"/>
                <a:gd name="connsiteX6" fmla="*/ 790575 w 2795584"/>
                <a:gd name="connsiteY6" fmla="*/ 943330 h 1020222"/>
                <a:gd name="connsiteX7" fmla="*/ 1269206 w 2795584"/>
                <a:gd name="connsiteY7" fmla="*/ 836174 h 1020222"/>
                <a:gd name="connsiteX8" fmla="*/ 1564481 w 2795584"/>
                <a:gd name="connsiteY8" fmla="*/ 759974 h 1020222"/>
                <a:gd name="connsiteX9" fmla="*/ 1669256 w 2795584"/>
                <a:gd name="connsiteY9" fmla="*/ 738543 h 1020222"/>
                <a:gd name="connsiteX10" fmla="*/ 1769269 w 2795584"/>
                <a:gd name="connsiteY10" fmla="*/ 643293 h 1020222"/>
                <a:gd name="connsiteX11" fmla="*/ 1924050 w 2795584"/>
                <a:gd name="connsiteY11" fmla="*/ 519468 h 1020222"/>
                <a:gd name="connsiteX12" fmla="*/ 2033587 w 2795584"/>
                <a:gd name="connsiteY12" fmla="*/ 476605 h 1020222"/>
                <a:gd name="connsiteX13" fmla="*/ 2383631 w 2795584"/>
                <a:gd name="connsiteY13" fmla="*/ 162281 h 1020222"/>
                <a:gd name="connsiteX14" fmla="*/ 2531267 w 2795584"/>
                <a:gd name="connsiteY14" fmla="*/ 7500 h 1020222"/>
                <a:gd name="connsiteX15" fmla="*/ 2795584 w 2795584"/>
                <a:gd name="connsiteY15" fmla="*/ 28931 h 1020222"/>
                <a:gd name="connsiteX0" fmla="*/ 0 w 2795584"/>
                <a:gd name="connsiteY0" fmla="*/ 998949 h 1004403"/>
                <a:gd name="connsiteX1" fmla="*/ 152400 w 2795584"/>
                <a:gd name="connsiteY1" fmla="*/ 984661 h 1004403"/>
                <a:gd name="connsiteX2" fmla="*/ 269081 w 2795584"/>
                <a:gd name="connsiteY2" fmla="*/ 1001330 h 1004403"/>
                <a:gd name="connsiteX3" fmla="*/ 335756 w 2795584"/>
                <a:gd name="connsiteY3" fmla="*/ 910843 h 1004403"/>
                <a:gd name="connsiteX4" fmla="*/ 481013 w 2795584"/>
                <a:gd name="connsiteY4" fmla="*/ 884649 h 1004403"/>
                <a:gd name="connsiteX5" fmla="*/ 619125 w 2795584"/>
                <a:gd name="connsiteY5" fmla="*/ 917986 h 1004403"/>
                <a:gd name="connsiteX6" fmla="*/ 790575 w 2795584"/>
                <a:gd name="connsiteY6" fmla="*/ 927511 h 1004403"/>
                <a:gd name="connsiteX7" fmla="*/ 1269206 w 2795584"/>
                <a:gd name="connsiteY7" fmla="*/ 820355 h 1004403"/>
                <a:gd name="connsiteX8" fmla="*/ 1564481 w 2795584"/>
                <a:gd name="connsiteY8" fmla="*/ 744155 h 1004403"/>
                <a:gd name="connsiteX9" fmla="*/ 1669256 w 2795584"/>
                <a:gd name="connsiteY9" fmla="*/ 722724 h 1004403"/>
                <a:gd name="connsiteX10" fmla="*/ 1769269 w 2795584"/>
                <a:gd name="connsiteY10" fmla="*/ 627474 h 1004403"/>
                <a:gd name="connsiteX11" fmla="*/ 1924050 w 2795584"/>
                <a:gd name="connsiteY11" fmla="*/ 503649 h 1004403"/>
                <a:gd name="connsiteX12" fmla="*/ 2033587 w 2795584"/>
                <a:gd name="connsiteY12" fmla="*/ 460786 h 1004403"/>
                <a:gd name="connsiteX13" fmla="*/ 2383631 w 2795584"/>
                <a:gd name="connsiteY13" fmla="*/ 146462 h 1004403"/>
                <a:gd name="connsiteX14" fmla="*/ 2526505 w 2795584"/>
                <a:gd name="connsiteY14" fmla="*/ 10731 h 1004403"/>
                <a:gd name="connsiteX15" fmla="*/ 2795584 w 2795584"/>
                <a:gd name="connsiteY15" fmla="*/ 13112 h 1004403"/>
                <a:gd name="connsiteX0" fmla="*/ 0 w 2816212"/>
                <a:gd name="connsiteY0" fmla="*/ 998949 h 1004403"/>
                <a:gd name="connsiteX1" fmla="*/ 152400 w 2816212"/>
                <a:gd name="connsiteY1" fmla="*/ 984661 h 1004403"/>
                <a:gd name="connsiteX2" fmla="*/ 269081 w 2816212"/>
                <a:gd name="connsiteY2" fmla="*/ 1001330 h 1004403"/>
                <a:gd name="connsiteX3" fmla="*/ 335756 w 2816212"/>
                <a:gd name="connsiteY3" fmla="*/ 910843 h 1004403"/>
                <a:gd name="connsiteX4" fmla="*/ 481013 w 2816212"/>
                <a:gd name="connsiteY4" fmla="*/ 884649 h 1004403"/>
                <a:gd name="connsiteX5" fmla="*/ 619125 w 2816212"/>
                <a:gd name="connsiteY5" fmla="*/ 917986 h 1004403"/>
                <a:gd name="connsiteX6" fmla="*/ 790575 w 2816212"/>
                <a:gd name="connsiteY6" fmla="*/ 927511 h 1004403"/>
                <a:gd name="connsiteX7" fmla="*/ 1269206 w 2816212"/>
                <a:gd name="connsiteY7" fmla="*/ 820355 h 1004403"/>
                <a:gd name="connsiteX8" fmla="*/ 1564481 w 2816212"/>
                <a:gd name="connsiteY8" fmla="*/ 744155 h 1004403"/>
                <a:gd name="connsiteX9" fmla="*/ 1669256 w 2816212"/>
                <a:gd name="connsiteY9" fmla="*/ 722724 h 1004403"/>
                <a:gd name="connsiteX10" fmla="*/ 1769269 w 2816212"/>
                <a:gd name="connsiteY10" fmla="*/ 627474 h 1004403"/>
                <a:gd name="connsiteX11" fmla="*/ 1924050 w 2816212"/>
                <a:gd name="connsiteY11" fmla="*/ 503649 h 1004403"/>
                <a:gd name="connsiteX12" fmla="*/ 2033587 w 2816212"/>
                <a:gd name="connsiteY12" fmla="*/ 460786 h 1004403"/>
                <a:gd name="connsiteX13" fmla="*/ 2383631 w 2816212"/>
                <a:gd name="connsiteY13" fmla="*/ 146462 h 1004403"/>
                <a:gd name="connsiteX14" fmla="*/ 2526505 w 2816212"/>
                <a:gd name="connsiteY14" fmla="*/ 10731 h 1004403"/>
                <a:gd name="connsiteX15" fmla="*/ 2795584 w 2816212"/>
                <a:gd name="connsiteY15" fmla="*/ 13112 h 1004403"/>
                <a:gd name="connsiteX16" fmla="*/ 2797965 w 2816212"/>
                <a:gd name="connsiteY16" fmla="*/ 10731 h 1004403"/>
                <a:gd name="connsiteX0" fmla="*/ 0 w 3038471"/>
                <a:gd name="connsiteY0" fmla="*/ 1031082 h 1036536"/>
                <a:gd name="connsiteX1" fmla="*/ 152400 w 3038471"/>
                <a:gd name="connsiteY1" fmla="*/ 1016794 h 1036536"/>
                <a:gd name="connsiteX2" fmla="*/ 269081 w 3038471"/>
                <a:gd name="connsiteY2" fmla="*/ 1033463 h 1036536"/>
                <a:gd name="connsiteX3" fmla="*/ 335756 w 3038471"/>
                <a:gd name="connsiteY3" fmla="*/ 942976 h 1036536"/>
                <a:gd name="connsiteX4" fmla="*/ 481013 w 3038471"/>
                <a:gd name="connsiteY4" fmla="*/ 916782 h 1036536"/>
                <a:gd name="connsiteX5" fmla="*/ 619125 w 3038471"/>
                <a:gd name="connsiteY5" fmla="*/ 950119 h 1036536"/>
                <a:gd name="connsiteX6" fmla="*/ 790575 w 3038471"/>
                <a:gd name="connsiteY6" fmla="*/ 959644 h 1036536"/>
                <a:gd name="connsiteX7" fmla="*/ 1269206 w 3038471"/>
                <a:gd name="connsiteY7" fmla="*/ 852488 h 1036536"/>
                <a:gd name="connsiteX8" fmla="*/ 1564481 w 3038471"/>
                <a:gd name="connsiteY8" fmla="*/ 776288 h 1036536"/>
                <a:gd name="connsiteX9" fmla="*/ 1669256 w 3038471"/>
                <a:gd name="connsiteY9" fmla="*/ 754857 h 1036536"/>
                <a:gd name="connsiteX10" fmla="*/ 1769269 w 3038471"/>
                <a:gd name="connsiteY10" fmla="*/ 659607 h 1036536"/>
                <a:gd name="connsiteX11" fmla="*/ 1924050 w 3038471"/>
                <a:gd name="connsiteY11" fmla="*/ 535782 h 1036536"/>
                <a:gd name="connsiteX12" fmla="*/ 2033587 w 3038471"/>
                <a:gd name="connsiteY12" fmla="*/ 492919 h 1036536"/>
                <a:gd name="connsiteX13" fmla="*/ 2383631 w 3038471"/>
                <a:gd name="connsiteY13" fmla="*/ 178595 h 1036536"/>
                <a:gd name="connsiteX14" fmla="*/ 2526505 w 3038471"/>
                <a:gd name="connsiteY14" fmla="*/ 42864 h 1036536"/>
                <a:gd name="connsiteX15" fmla="*/ 2795584 w 3038471"/>
                <a:gd name="connsiteY15" fmla="*/ 45245 h 1036536"/>
                <a:gd name="connsiteX16" fmla="*/ 3038471 w 3038471"/>
                <a:gd name="connsiteY16" fmla="*/ 2 h 1036536"/>
                <a:gd name="connsiteX17" fmla="*/ 2797965 w 3038471"/>
                <a:gd name="connsiteY17" fmla="*/ 42864 h 1036536"/>
                <a:gd name="connsiteX0" fmla="*/ 0 w 3129903"/>
                <a:gd name="connsiteY0" fmla="*/ 1136185 h 1141639"/>
                <a:gd name="connsiteX1" fmla="*/ 152400 w 3129903"/>
                <a:gd name="connsiteY1" fmla="*/ 1121897 h 1141639"/>
                <a:gd name="connsiteX2" fmla="*/ 269081 w 3129903"/>
                <a:gd name="connsiteY2" fmla="*/ 1138566 h 1141639"/>
                <a:gd name="connsiteX3" fmla="*/ 335756 w 3129903"/>
                <a:gd name="connsiteY3" fmla="*/ 1048079 h 1141639"/>
                <a:gd name="connsiteX4" fmla="*/ 481013 w 3129903"/>
                <a:gd name="connsiteY4" fmla="*/ 1021885 h 1141639"/>
                <a:gd name="connsiteX5" fmla="*/ 619125 w 3129903"/>
                <a:gd name="connsiteY5" fmla="*/ 1055222 h 1141639"/>
                <a:gd name="connsiteX6" fmla="*/ 790575 w 3129903"/>
                <a:gd name="connsiteY6" fmla="*/ 1064747 h 1141639"/>
                <a:gd name="connsiteX7" fmla="*/ 1269206 w 3129903"/>
                <a:gd name="connsiteY7" fmla="*/ 957591 h 1141639"/>
                <a:gd name="connsiteX8" fmla="*/ 1564481 w 3129903"/>
                <a:gd name="connsiteY8" fmla="*/ 881391 h 1141639"/>
                <a:gd name="connsiteX9" fmla="*/ 1669256 w 3129903"/>
                <a:gd name="connsiteY9" fmla="*/ 859960 h 1141639"/>
                <a:gd name="connsiteX10" fmla="*/ 1769269 w 3129903"/>
                <a:gd name="connsiteY10" fmla="*/ 764710 h 1141639"/>
                <a:gd name="connsiteX11" fmla="*/ 1924050 w 3129903"/>
                <a:gd name="connsiteY11" fmla="*/ 640885 h 1141639"/>
                <a:gd name="connsiteX12" fmla="*/ 2033587 w 3129903"/>
                <a:gd name="connsiteY12" fmla="*/ 598022 h 1141639"/>
                <a:gd name="connsiteX13" fmla="*/ 2383631 w 3129903"/>
                <a:gd name="connsiteY13" fmla="*/ 283698 h 1141639"/>
                <a:gd name="connsiteX14" fmla="*/ 2526505 w 3129903"/>
                <a:gd name="connsiteY14" fmla="*/ 147967 h 1141639"/>
                <a:gd name="connsiteX15" fmla="*/ 2795584 w 3129903"/>
                <a:gd name="connsiteY15" fmla="*/ 150348 h 1141639"/>
                <a:gd name="connsiteX16" fmla="*/ 3038471 w 3129903"/>
                <a:gd name="connsiteY16" fmla="*/ 105105 h 1141639"/>
                <a:gd name="connsiteX17" fmla="*/ 3121815 w 3129903"/>
                <a:gd name="connsiteY17" fmla="*/ 330 h 1141639"/>
                <a:gd name="connsiteX18" fmla="*/ 2797965 w 3129903"/>
                <a:gd name="connsiteY18" fmla="*/ 147967 h 1141639"/>
                <a:gd name="connsiteX0" fmla="*/ 0 w 3295650"/>
                <a:gd name="connsiteY0" fmla="*/ 1228725 h 1234179"/>
                <a:gd name="connsiteX1" fmla="*/ 152400 w 3295650"/>
                <a:gd name="connsiteY1" fmla="*/ 1214437 h 1234179"/>
                <a:gd name="connsiteX2" fmla="*/ 269081 w 3295650"/>
                <a:gd name="connsiteY2" fmla="*/ 1231106 h 1234179"/>
                <a:gd name="connsiteX3" fmla="*/ 335756 w 3295650"/>
                <a:gd name="connsiteY3" fmla="*/ 1140619 h 1234179"/>
                <a:gd name="connsiteX4" fmla="*/ 481013 w 3295650"/>
                <a:gd name="connsiteY4" fmla="*/ 1114425 h 1234179"/>
                <a:gd name="connsiteX5" fmla="*/ 619125 w 3295650"/>
                <a:gd name="connsiteY5" fmla="*/ 1147762 h 1234179"/>
                <a:gd name="connsiteX6" fmla="*/ 790575 w 3295650"/>
                <a:gd name="connsiteY6" fmla="*/ 1157287 h 1234179"/>
                <a:gd name="connsiteX7" fmla="*/ 1269206 w 3295650"/>
                <a:gd name="connsiteY7" fmla="*/ 1050131 h 1234179"/>
                <a:gd name="connsiteX8" fmla="*/ 1564481 w 3295650"/>
                <a:gd name="connsiteY8" fmla="*/ 973931 h 1234179"/>
                <a:gd name="connsiteX9" fmla="*/ 1669256 w 3295650"/>
                <a:gd name="connsiteY9" fmla="*/ 952500 h 1234179"/>
                <a:gd name="connsiteX10" fmla="*/ 1769269 w 3295650"/>
                <a:gd name="connsiteY10" fmla="*/ 857250 h 1234179"/>
                <a:gd name="connsiteX11" fmla="*/ 1924050 w 3295650"/>
                <a:gd name="connsiteY11" fmla="*/ 733425 h 1234179"/>
                <a:gd name="connsiteX12" fmla="*/ 2033587 w 3295650"/>
                <a:gd name="connsiteY12" fmla="*/ 690562 h 1234179"/>
                <a:gd name="connsiteX13" fmla="*/ 2383631 w 3295650"/>
                <a:gd name="connsiteY13" fmla="*/ 376238 h 1234179"/>
                <a:gd name="connsiteX14" fmla="*/ 2526505 w 3295650"/>
                <a:gd name="connsiteY14" fmla="*/ 240507 h 1234179"/>
                <a:gd name="connsiteX15" fmla="*/ 2795584 w 3295650"/>
                <a:gd name="connsiteY15" fmla="*/ 242888 h 1234179"/>
                <a:gd name="connsiteX16" fmla="*/ 3038471 w 3295650"/>
                <a:gd name="connsiteY16" fmla="*/ 197645 h 1234179"/>
                <a:gd name="connsiteX17" fmla="*/ 3121815 w 3295650"/>
                <a:gd name="connsiteY17" fmla="*/ 92870 h 1234179"/>
                <a:gd name="connsiteX18" fmla="*/ 3295646 w 3295650"/>
                <a:gd name="connsiteY18" fmla="*/ 1 h 1234179"/>
                <a:gd name="connsiteX0" fmla="*/ 0 w 3467098"/>
                <a:gd name="connsiteY0" fmla="*/ 1259680 h 1265134"/>
                <a:gd name="connsiteX1" fmla="*/ 152400 w 3467098"/>
                <a:gd name="connsiteY1" fmla="*/ 1245392 h 1265134"/>
                <a:gd name="connsiteX2" fmla="*/ 269081 w 3467098"/>
                <a:gd name="connsiteY2" fmla="*/ 1262061 h 1265134"/>
                <a:gd name="connsiteX3" fmla="*/ 335756 w 3467098"/>
                <a:gd name="connsiteY3" fmla="*/ 1171574 h 1265134"/>
                <a:gd name="connsiteX4" fmla="*/ 481013 w 3467098"/>
                <a:gd name="connsiteY4" fmla="*/ 1145380 h 1265134"/>
                <a:gd name="connsiteX5" fmla="*/ 619125 w 3467098"/>
                <a:gd name="connsiteY5" fmla="*/ 1178717 h 1265134"/>
                <a:gd name="connsiteX6" fmla="*/ 790575 w 3467098"/>
                <a:gd name="connsiteY6" fmla="*/ 1188242 h 1265134"/>
                <a:gd name="connsiteX7" fmla="*/ 1269206 w 3467098"/>
                <a:gd name="connsiteY7" fmla="*/ 1081086 h 1265134"/>
                <a:gd name="connsiteX8" fmla="*/ 1564481 w 3467098"/>
                <a:gd name="connsiteY8" fmla="*/ 1004886 h 1265134"/>
                <a:gd name="connsiteX9" fmla="*/ 1669256 w 3467098"/>
                <a:gd name="connsiteY9" fmla="*/ 983455 h 1265134"/>
                <a:gd name="connsiteX10" fmla="*/ 1769269 w 3467098"/>
                <a:gd name="connsiteY10" fmla="*/ 888205 h 1265134"/>
                <a:gd name="connsiteX11" fmla="*/ 1924050 w 3467098"/>
                <a:gd name="connsiteY11" fmla="*/ 764380 h 1265134"/>
                <a:gd name="connsiteX12" fmla="*/ 2033587 w 3467098"/>
                <a:gd name="connsiteY12" fmla="*/ 721517 h 1265134"/>
                <a:gd name="connsiteX13" fmla="*/ 2383631 w 3467098"/>
                <a:gd name="connsiteY13" fmla="*/ 407193 h 1265134"/>
                <a:gd name="connsiteX14" fmla="*/ 2526505 w 3467098"/>
                <a:gd name="connsiteY14" fmla="*/ 271462 h 1265134"/>
                <a:gd name="connsiteX15" fmla="*/ 2795584 w 3467098"/>
                <a:gd name="connsiteY15" fmla="*/ 273843 h 1265134"/>
                <a:gd name="connsiteX16" fmla="*/ 3038471 w 3467098"/>
                <a:gd name="connsiteY16" fmla="*/ 228600 h 1265134"/>
                <a:gd name="connsiteX17" fmla="*/ 3121815 w 3467098"/>
                <a:gd name="connsiteY17" fmla="*/ 123825 h 1265134"/>
                <a:gd name="connsiteX18" fmla="*/ 3467096 w 3467098"/>
                <a:gd name="connsiteY18" fmla="*/ 0 h 1265134"/>
                <a:gd name="connsiteX0" fmla="*/ 0 w 3467098"/>
                <a:gd name="connsiteY0" fmla="*/ 1259680 h 1265134"/>
                <a:gd name="connsiteX1" fmla="*/ 152400 w 3467098"/>
                <a:gd name="connsiteY1" fmla="*/ 1245392 h 1265134"/>
                <a:gd name="connsiteX2" fmla="*/ 269081 w 3467098"/>
                <a:gd name="connsiteY2" fmla="*/ 1262061 h 1265134"/>
                <a:gd name="connsiteX3" fmla="*/ 335756 w 3467098"/>
                <a:gd name="connsiteY3" fmla="*/ 1171574 h 1265134"/>
                <a:gd name="connsiteX4" fmla="*/ 481013 w 3467098"/>
                <a:gd name="connsiteY4" fmla="*/ 1145380 h 1265134"/>
                <a:gd name="connsiteX5" fmla="*/ 619125 w 3467098"/>
                <a:gd name="connsiteY5" fmla="*/ 1178717 h 1265134"/>
                <a:gd name="connsiteX6" fmla="*/ 790575 w 3467098"/>
                <a:gd name="connsiteY6" fmla="*/ 1188242 h 1265134"/>
                <a:gd name="connsiteX7" fmla="*/ 1269206 w 3467098"/>
                <a:gd name="connsiteY7" fmla="*/ 1081086 h 1265134"/>
                <a:gd name="connsiteX8" fmla="*/ 1564481 w 3467098"/>
                <a:gd name="connsiteY8" fmla="*/ 1004886 h 1265134"/>
                <a:gd name="connsiteX9" fmla="*/ 1669256 w 3467098"/>
                <a:gd name="connsiteY9" fmla="*/ 983455 h 1265134"/>
                <a:gd name="connsiteX10" fmla="*/ 1769269 w 3467098"/>
                <a:gd name="connsiteY10" fmla="*/ 888205 h 1265134"/>
                <a:gd name="connsiteX11" fmla="*/ 1924050 w 3467098"/>
                <a:gd name="connsiteY11" fmla="*/ 764380 h 1265134"/>
                <a:gd name="connsiteX12" fmla="*/ 2033587 w 3467098"/>
                <a:gd name="connsiteY12" fmla="*/ 721517 h 1265134"/>
                <a:gd name="connsiteX13" fmla="*/ 2383631 w 3467098"/>
                <a:gd name="connsiteY13" fmla="*/ 407193 h 1265134"/>
                <a:gd name="connsiteX14" fmla="*/ 2526505 w 3467098"/>
                <a:gd name="connsiteY14" fmla="*/ 271462 h 1265134"/>
                <a:gd name="connsiteX15" fmla="*/ 2795584 w 3467098"/>
                <a:gd name="connsiteY15" fmla="*/ 273843 h 1265134"/>
                <a:gd name="connsiteX16" fmla="*/ 3038471 w 3467098"/>
                <a:gd name="connsiteY16" fmla="*/ 228600 h 1265134"/>
                <a:gd name="connsiteX17" fmla="*/ 3121815 w 3467098"/>
                <a:gd name="connsiteY17" fmla="*/ 123825 h 1265134"/>
                <a:gd name="connsiteX18" fmla="*/ 3467096 w 3467098"/>
                <a:gd name="connsiteY18" fmla="*/ 0 h 1265134"/>
                <a:gd name="connsiteX0" fmla="*/ 0 w 3467099"/>
                <a:gd name="connsiteY0" fmla="*/ 1259681 h 1265135"/>
                <a:gd name="connsiteX1" fmla="*/ 152400 w 3467099"/>
                <a:gd name="connsiteY1" fmla="*/ 1245393 h 1265135"/>
                <a:gd name="connsiteX2" fmla="*/ 269081 w 3467099"/>
                <a:gd name="connsiteY2" fmla="*/ 1262062 h 1265135"/>
                <a:gd name="connsiteX3" fmla="*/ 335756 w 3467099"/>
                <a:gd name="connsiteY3" fmla="*/ 1171575 h 1265135"/>
                <a:gd name="connsiteX4" fmla="*/ 481013 w 3467099"/>
                <a:gd name="connsiteY4" fmla="*/ 1145381 h 1265135"/>
                <a:gd name="connsiteX5" fmla="*/ 619125 w 3467099"/>
                <a:gd name="connsiteY5" fmla="*/ 1178718 h 1265135"/>
                <a:gd name="connsiteX6" fmla="*/ 790575 w 3467099"/>
                <a:gd name="connsiteY6" fmla="*/ 1188243 h 1265135"/>
                <a:gd name="connsiteX7" fmla="*/ 1269206 w 3467099"/>
                <a:gd name="connsiteY7" fmla="*/ 1081087 h 1265135"/>
                <a:gd name="connsiteX8" fmla="*/ 1564481 w 3467099"/>
                <a:gd name="connsiteY8" fmla="*/ 1004887 h 1265135"/>
                <a:gd name="connsiteX9" fmla="*/ 1669256 w 3467099"/>
                <a:gd name="connsiteY9" fmla="*/ 983456 h 1265135"/>
                <a:gd name="connsiteX10" fmla="*/ 1769269 w 3467099"/>
                <a:gd name="connsiteY10" fmla="*/ 888206 h 1265135"/>
                <a:gd name="connsiteX11" fmla="*/ 1924050 w 3467099"/>
                <a:gd name="connsiteY11" fmla="*/ 764381 h 1265135"/>
                <a:gd name="connsiteX12" fmla="*/ 2033587 w 3467099"/>
                <a:gd name="connsiteY12" fmla="*/ 721518 h 1265135"/>
                <a:gd name="connsiteX13" fmla="*/ 2383631 w 3467099"/>
                <a:gd name="connsiteY13" fmla="*/ 407194 h 1265135"/>
                <a:gd name="connsiteX14" fmla="*/ 2526505 w 3467099"/>
                <a:gd name="connsiteY14" fmla="*/ 271463 h 1265135"/>
                <a:gd name="connsiteX15" fmla="*/ 2795584 w 3467099"/>
                <a:gd name="connsiteY15" fmla="*/ 273844 h 1265135"/>
                <a:gd name="connsiteX16" fmla="*/ 3038471 w 3467099"/>
                <a:gd name="connsiteY16" fmla="*/ 228601 h 1265135"/>
                <a:gd name="connsiteX17" fmla="*/ 3121815 w 3467099"/>
                <a:gd name="connsiteY17" fmla="*/ 123826 h 1265135"/>
                <a:gd name="connsiteX18" fmla="*/ 3467096 w 3467099"/>
                <a:gd name="connsiteY18" fmla="*/ 1 h 1265135"/>
                <a:gd name="connsiteX0" fmla="*/ 0 w 3467096"/>
                <a:gd name="connsiteY0" fmla="*/ 1259680 h 1265134"/>
                <a:gd name="connsiteX1" fmla="*/ 152400 w 3467096"/>
                <a:gd name="connsiteY1" fmla="*/ 1245392 h 1265134"/>
                <a:gd name="connsiteX2" fmla="*/ 269081 w 3467096"/>
                <a:gd name="connsiteY2" fmla="*/ 1262061 h 1265134"/>
                <a:gd name="connsiteX3" fmla="*/ 335756 w 3467096"/>
                <a:gd name="connsiteY3" fmla="*/ 1171574 h 1265134"/>
                <a:gd name="connsiteX4" fmla="*/ 481013 w 3467096"/>
                <a:gd name="connsiteY4" fmla="*/ 1145380 h 1265134"/>
                <a:gd name="connsiteX5" fmla="*/ 619125 w 3467096"/>
                <a:gd name="connsiteY5" fmla="*/ 1178717 h 1265134"/>
                <a:gd name="connsiteX6" fmla="*/ 790575 w 3467096"/>
                <a:gd name="connsiteY6" fmla="*/ 1188242 h 1265134"/>
                <a:gd name="connsiteX7" fmla="*/ 1269206 w 3467096"/>
                <a:gd name="connsiteY7" fmla="*/ 1081086 h 1265134"/>
                <a:gd name="connsiteX8" fmla="*/ 1564481 w 3467096"/>
                <a:gd name="connsiteY8" fmla="*/ 1004886 h 1265134"/>
                <a:gd name="connsiteX9" fmla="*/ 1669256 w 3467096"/>
                <a:gd name="connsiteY9" fmla="*/ 983455 h 1265134"/>
                <a:gd name="connsiteX10" fmla="*/ 1769269 w 3467096"/>
                <a:gd name="connsiteY10" fmla="*/ 888205 h 1265134"/>
                <a:gd name="connsiteX11" fmla="*/ 1924050 w 3467096"/>
                <a:gd name="connsiteY11" fmla="*/ 764380 h 1265134"/>
                <a:gd name="connsiteX12" fmla="*/ 2033587 w 3467096"/>
                <a:gd name="connsiteY12" fmla="*/ 721517 h 1265134"/>
                <a:gd name="connsiteX13" fmla="*/ 2383631 w 3467096"/>
                <a:gd name="connsiteY13" fmla="*/ 407193 h 1265134"/>
                <a:gd name="connsiteX14" fmla="*/ 2526505 w 3467096"/>
                <a:gd name="connsiteY14" fmla="*/ 271462 h 1265134"/>
                <a:gd name="connsiteX15" fmla="*/ 2795584 w 3467096"/>
                <a:gd name="connsiteY15" fmla="*/ 273843 h 1265134"/>
                <a:gd name="connsiteX16" fmla="*/ 3038471 w 3467096"/>
                <a:gd name="connsiteY16" fmla="*/ 228600 h 1265134"/>
                <a:gd name="connsiteX17" fmla="*/ 3121815 w 3467096"/>
                <a:gd name="connsiteY17" fmla="*/ 123825 h 1265134"/>
                <a:gd name="connsiteX18" fmla="*/ 3164676 w 3467096"/>
                <a:gd name="connsiteY18" fmla="*/ 71439 h 1265134"/>
                <a:gd name="connsiteX19" fmla="*/ 3467096 w 3467096"/>
                <a:gd name="connsiteY19" fmla="*/ 0 h 1265134"/>
                <a:gd name="connsiteX0" fmla="*/ 0 w 3224209"/>
                <a:gd name="connsiteY0" fmla="*/ 1357311 h 1362765"/>
                <a:gd name="connsiteX1" fmla="*/ 152400 w 3224209"/>
                <a:gd name="connsiteY1" fmla="*/ 1343023 h 1362765"/>
                <a:gd name="connsiteX2" fmla="*/ 269081 w 3224209"/>
                <a:gd name="connsiteY2" fmla="*/ 1359692 h 1362765"/>
                <a:gd name="connsiteX3" fmla="*/ 335756 w 3224209"/>
                <a:gd name="connsiteY3" fmla="*/ 1269205 h 1362765"/>
                <a:gd name="connsiteX4" fmla="*/ 481013 w 3224209"/>
                <a:gd name="connsiteY4" fmla="*/ 1243011 h 1362765"/>
                <a:gd name="connsiteX5" fmla="*/ 619125 w 3224209"/>
                <a:gd name="connsiteY5" fmla="*/ 1276348 h 1362765"/>
                <a:gd name="connsiteX6" fmla="*/ 790575 w 3224209"/>
                <a:gd name="connsiteY6" fmla="*/ 1285873 h 1362765"/>
                <a:gd name="connsiteX7" fmla="*/ 1269206 w 3224209"/>
                <a:gd name="connsiteY7" fmla="*/ 1178717 h 1362765"/>
                <a:gd name="connsiteX8" fmla="*/ 1564481 w 3224209"/>
                <a:gd name="connsiteY8" fmla="*/ 1102517 h 1362765"/>
                <a:gd name="connsiteX9" fmla="*/ 1669256 w 3224209"/>
                <a:gd name="connsiteY9" fmla="*/ 1081086 h 1362765"/>
                <a:gd name="connsiteX10" fmla="*/ 1769269 w 3224209"/>
                <a:gd name="connsiteY10" fmla="*/ 985836 h 1362765"/>
                <a:gd name="connsiteX11" fmla="*/ 1924050 w 3224209"/>
                <a:gd name="connsiteY11" fmla="*/ 862011 h 1362765"/>
                <a:gd name="connsiteX12" fmla="*/ 2033587 w 3224209"/>
                <a:gd name="connsiteY12" fmla="*/ 819148 h 1362765"/>
                <a:gd name="connsiteX13" fmla="*/ 2383631 w 3224209"/>
                <a:gd name="connsiteY13" fmla="*/ 504824 h 1362765"/>
                <a:gd name="connsiteX14" fmla="*/ 2526505 w 3224209"/>
                <a:gd name="connsiteY14" fmla="*/ 369093 h 1362765"/>
                <a:gd name="connsiteX15" fmla="*/ 2795584 w 3224209"/>
                <a:gd name="connsiteY15" fmla="*/ 371474 h 1362765"/>
                <a:gd name="connsiteX16" fmla="*/ 3038471 w 3224209"/>
                <a:gd name="connsiteY16" fmla="*/ 326231 h 1362765"/>
                <a:gd name="connsiteX17" fmla="*/ 3121815 w 3224209"/>
                <a:gd name="connsiteY17" fmla="*/ 221456 h 1362765"/>
                <a:gd name="connsiteX18" fmla="*/ 3164676 w 3224209"/>
                <a:gd name="connsiteY18" fmla="*/ 169070 h 1362765"/>
                <a:gd name="connsiteX19" fmla="*/ 3224209 w 3224209"/>
                <a:gd name="connsiteY19" fmla="*/ 0 h 1362765"/>
                <a:gd name="connsiteX0" fmla="*/ 0 w 3224209"/>
                <a:gd name="connsiteY0" fmla="*/ 1357311 h 1362765"/>
                <a:gd name="connsiteX1" fmla="*/ 152400 w 3224209"/>
                <a:gd name="connsiteY1" fmla="*/ 1343023 h 1362765"/>
                <a:gd name="connsiteX2" fmla="*/ 269081 w 3224209"/>
                <a:gd name="connsiteY2" fmla="*/ 1359692 h 1362765"/>
                <a:gd name="connsiteX3" fmla="*/ 335756 w 3224209"/>
                <a:gd name="connsiteY3" fmla="*/ 1269205 h 1362765"/>
                <a:gd name="connsiteX4" fmla="*/ 481013 w 3224209"/>
                <a:gd name="connsiteY4" fmla="*/ 1243011 h 1362765"/>
                <a:gd name="connsiteX5" fmla="*/ 619125 w 3224209"/>
                <a:gd name="connsiteY5" fmla="*/ 1276348 h 1362765"/>
                <a:gd name="connsiteX6" fmla="*/ 790575 w 3224209"/>
                <a:gd name="connsiteY6" fmla="*/ 1285873 h 1362765"/>
                <a:gd name="connsiteX7" fmla="*/ 1269206 w 3224209"/>
                <a:gd name="connsiteY7" fmla="*/ 1178717 h 1362765"/>
                <a:gd name="connsiteX8" fmla="*/ 1564481 w 3224209"/>
                <a:gd name="connsiteY8" fmla="*/ 1102517 h 1362765"/>
                <a:gd name="connsiteX9" fmla="*/ 1669256 w 3224209"/>
                <a:gd name="connsiteY9" fmla="*/ 1081086 h 1362765"/>
                <a:gd name="connsiteX10" fmla="*/ 1769269 w 3224209"/>
                <a:gd name="connsiteY10" fmla="*/ 985836 h 1362765"/>
                <a:gd name="connsiteX11" fmla="*/ 1924050 w 3224209"/>
                <a:gd name="connsiteY11" fmla="*/ 862011 h 1362765"/>
                <a:gd name="connsiteX12" fmla="*/ 2033587 w 3224209"/>
                <a:gd name="connsiteY12" fmla="*/ 819148 h 1362765"/>
                <a:gd name="connsiteX13" fmla="*/ 2383631 w 3224209"/>
                <a:gd name="connsiteY13" fmla="*/ 504824 h 1362765"/>
                <a:gd name="connsiteX14" fmla="*/ 2526505 w 3224209"/>
                <a:gd name="connsiteY14" fmla="*/ 369093 h 1362765"/>
                <a:gd name="connsiteX15" fmla="*/ 2795584 w 3224209"/>
                <a:gd name="connsiteY15" fmla="*/ 371474 h 1362765"/>
                <a:gd name="connsiteX16" fmla="*/ 3038471 w 3224209"/>
                <a:gd name="connsiteY16" fmla="*/ 326231 h 1362765"/>
                <a:gd name="connsiteX17" fmla="*/ 3121815 w 3224209"/>
                <a:gd name="connsiteY17" fmla="*/ 221456 h 1362765"/>
                <a:gd name="connsiteX18" fmla="*/ 3162295 w 3224209"/>
                <a:gd name="connsiteY18" fmla="*/ 142876 h 1362765"/>
                <a:gd name="connsiteX19" fmla="*/ 3224209 w 3224209"/>
                <a:gd name="connsiteY19" fmla="*/ 0 h 1362765"/>
                <a:gd name="connsiteX0" fmla="*/ 0 w 3224209"/>
                <a:gd name="connsiteY0" fmla="*/ 1357311 h 1362765"/>
                <a:gd name="connsiteX1" fmla="*/ 152400 w 3224209"/>
                <a:gd name="connsiteY1" fmla="*/ 1343023 h 1362765"/>
                <a:gd name="connsiteX2" fmla="*/ 269081 w 3224209"/>
                <a:gd name="connsiteY2" fmla="*/ 1359692 h 1362765"/>
                <a:gd name="connsiteX3" fmla="*/ 335756 w 3224209"/>
                <a:gd name="connsiteY3" fmla="*/ 1269205 h 1362765"/>
                <a:gd name="connsiteX4" fmla="*/ 481013 w 3224209"/>
                <a:gd name="connsiteY4" fmla="*/ 1243011 h 1362765"/>
                <a:gd name="connsiteX5" fmla="*/ 619125 w 3224209"/>
                <a:gd name="connsiteY5" fmla="*/ 1276348 h 1362765"/>
                <a:gd name="connsiteX6" fmla="*/ 790575 w 3224209"/>
                <a:gd name="connsiteY6" fmla="*/ 1285873 h 1362765"/>
                <a:gd name="connsiteX7" fmla="*/ 1269206 w 3224209"/>
                <a:gd name="connsiteY7" fmla="*/ 1178717 h 1362765"/>
                <a:gd name="connsiteX8" fmla="*/ 1564481 w 3224209"/>
                <a:gd name="connsiteY8" fmla="*/ 1102517 h 1362765"/>
                <a:gd name="connsiteX9" fmla="*/ 1669256 w 3224209"/>
                <a:gd name="connsiteY9" fmla="*/ 1081086 h 1362765"/>
                <a:gd name="connsiteX10" fmla="*/ 1769269 w 3224209"/>
                <a:gd name="connsiteY10" fmla="*/ 985836 h 1362765"/>
                <a:gd name="connsiteX11" fmla="*/ 1924050 w 3224209"/>
                <a:gd name="connsiteY11" fmla="*/ 862011 h 1362765"/>
                <a:gd name="connsiteX12" fmla="*/ 2033587 w 3224209"/>
                <a:gd name="connsiteY12" fmla="*/ 819148 h 1362765"/>
                <a:gd name="connsiteX13" fmla="*/ 2383631 w 3224209"/>
                <a:gd name="connsiteY13" fmla="*/ 504824 h 1362765"/>
                <a:gd name="connsiteX14" fmla="*/ 2526505 w 3224209"/>
                <a:gd name="connsiteY14" fmla="*/ 369093 h 1362765"/>
                <a:gd name="connsiteX15" fmla="*/ 2795584 w 3224209"/>
                <a:gd name="connsiteY15" fmla="*/ 371474 h 1362765"/>
                <a:gd name="connsiteX16" fmla="*/ 3038471 w 3224209"/>
                <a:gd name="connsiteY16" fmla="*/ 326231 h 1362765"/>
                <a:gd name="connsiteX17" fmla="*/ 3121815 w 3224209"/>
                <a:gd name="connsiteY17" fmla="*/ 221456 h 1362765"/>
                <a:gd name="connsiteX18" fmla="*/ 3162295 w 3224209"/>
                <a:gd name="connsiteY18" fmla="*/ 142876 h 1362765"/>
                <a:gd name="connsiteX19" fmla="*/ 3224209 w 3224209"/>
                <a:gd name="connsiteY19" fmla="*/ 0 h 1362765"/>
                <a:gd name="connsiteX0" fmla="*/ 0 w 3228165"/>
                <a:gd name="connsiteY0" fmla="*/ 1367894 h 1373348"/>
                <a:gd name="connsiteX1" fmla="*/ 152400 w 3228165"/>
                <a:gd name="connsiteY1" fmla="*/ 1353606 h 1373348"/>
                <a:gd name="connsiteX2" fmla="*/ 269081 w 3228165"/>
                <a:gd name="connsiteY2" fmla="*/ 1370275 h 1373348"/>
                <a:gd name="connsiteX3" fmla="*/ 335756 w 3228165"/>
                <a:gd name="connsiteY3" fmla="*/ 1279788 h 1373348"/>
                <a:gd name="connsiteX4" fmla="*/ 481013 w 3228165"/>
                <a:gd name="connsiteY4" fmla="*/ 1253594 h 1373348"/>
                <a:gd name="connsiteX5" fmla="*/ 619125 w 3228165"/>
                <a:gd name="connsiteY5" fmla="*/ 1286931 h 1373348"/>
                <a:gd name="connsiteX6" fmla="*/ 790575 w 3228165"/>
                <a:gd name="connsiteY6" fmla="*/ 1296456 h 1373348"/>
                <a:gd name="connsiteX7" fmla="*/ 1269206 w 3228165"/>
                <a:gd name="connsiteY7" fmla="*/ 1189300 h 1373348"/>
                <a:gd name="connsiteX8" fmla="*/ 1564481 w 3228165"/>
                <a:gd name="connsiteY8" fmla="*/ 1113100 h 1373348"/>
                <a:gd name="connsiteX9" fmla="*/ 1669256 w 3228165"/>
                <a:gd name="connsiteY9" fmla="*/ 1091669 h 1373348"/>
                <a:gd name="connsiteX10" fmla="*/ 1769269 w 3228165"/>
                <a:gd name="connsiteY10" fmla="*/ 996419 h 1373348"/>
                <a:gd name="connsiteX11" fmla="*/ 1924050 w 3228165"/>
                <a:gd name="connsiteY11" fmla="*/ 872594 h 1373348"/>
                <a:gd name="connsiteX12" fmla="*/ 2033587 w 3228165"/>
                <a:gd name="connsiteY12" fmla="*/ 829731 h 1373348"/>
                <a:gd name="connsiteX13" fmla="*/ 2383631 w 3228165"/>
                <a:gd name="connsiteY13" fmla="*/ 515407 h 1373348"/>
                <a:gd name="connsiteX14" fmla="*/ 2526505 w 3228165"/>
                <a:gd name="connsiteY14" fmla="*/ 379676 h 1373348"/>
                <a:gd name="connsiteX15" fmla="*/ 2795584 w 3228165"/>
                <a:gd name="connsiteY15" fmla="*/ 382057 h 1373348"/>
                <a:gd name="connsiteX16" fmla="*/ 3038471 w 3228165"/>
                <a:gd name="connsiteY16" fmla="*/ 336814 h 1373348"/>
                <a:gd name="connsiteX17" fmla="*/ 3121815 w 3228165"/>
                <a:gd name="connsiteY17" fmla="*/ 232039 h 1373348"/>
                <a:gd name="connsiteX18" fmla="*/ 3162295 w 3228165"/>
                <a:gd name="connsiteY18" fmla="*/ 153459 h 1373348"/>
                <a:gd name="connsiteX19" fmla="*/ 3224209 w 3228165"/>
                <a:gd name="connsiteY19" fmla="*/ 10583 h 1373348"/>
                <a:gd name="connsiteX20" fmla="*/ 3221827 w 3228165"/>
                <a:gd name="connsiteY20" fmla="*/ 10584 h 1373348"/>
                <a:gd name="connsiteX0" fmla="*/ 0 w 3617114"/>
                <a:gd name="connsiteY0" fmla="*/ 1360764 h 1366218"/>
                <a:gd name="connsiteX1" fmla="*/ 152400 w 3617114"/>
                <a:gd name="connsiteY1" fmla="*/ 1346476 h 1366218"/>
                <a:gd name="connsiteX2" fmla="*/ 269081 w 3617114"/>
                <a:gd name="connsiteY2" fmla="*/ 1363145 h 1366218"/>
                <a:gd name="connsiteX3" fmla="*/ 335756 w 3617114"/>
                <a:gd name="connsiteY3" fmla="*/ 1272658 h 1366218"/>
                <a:gd name="connsiteX4" fmla="*/ 481013 w 3617114"/>
                <a:gd name="connsiteY4" fmla="*/ 1246464 h 1366218"/>
                <a:gd name="connsiteX5" fmla="*/ 619125 w 3617114"/>
                <a:gd name="connsiteY5" fmla="*/ 1279801 h 1366218"/>
                <a:gd name="connsiteX6" fmla="*/ 790575 w 3617114"/>
                <a:gd name="connsiteY6" fmla="*/ 1289326 h 1366218"/>
                <a:gd name="connsiteX7" fmla="*/ 1269206 w 3617114"/>
                <a:gd name="connsiteY7" fmla="*/ 1182170 h 1366218"/>
                <a:gd name="connsiteX8" fmla="*/ 1564481 w 3617114"/>
                <a:gd name="connsiteY8" fmla="*/ 1105970 h 1366218"/>
                <a:gd name="connsiteX9" fmla="*/ 1669256 w 3617114"/>
                <a:gd name="connsiteY9" fmla="*/ 1084539 h 1366218"/>
                <a:gd name="connsiteX10" fmla="*/ 1769269 w 3617114"/>
                <a:gd name="connsiteY10" fmla="*/ 989289 h 1366218"/>
                <a:gd name="connsiteX11" fmla="*/ 1924050 w 3617114"/>
                <a:gd name="connsiteY11" fmla="*/ 865464 h 1366218"/>
                <a:gd name="connsiteX12" fmla="*/ 2033587 w 3617114"/>
                <a:gd name="connsiteY12" fmla="*/ 822601 h 1366218"/>
                <a:gd name="connsiteX13" fmla="*/ 2383631 w 3617114"/>
                <a:gd name="connsiteY13" fmla="*/ 508277 h 1366218"/>
                <a:gd name="connsiteX14" fmla="*/ 2526505 w 3617114"/>
                <a:gd name="connsiteY14" fmla="*/ 372546 h 1366218"/>
                <a:gd name="connsiteX15" fmla="*/ 2795584 w 3617114"/>
                <a:gd name="connsiteY15" fmla="*/ 374927 h 1366218"/>
                <a:gd name="connsiteX16" fmla="*/ 3038471 w 3617114"/>
                <a:gd name="connsiteY16" fmla="*/ 329684 h 1366218"/>
                <a:gd name="connsiteX17" fmla="*/ 3121815 w 3617114"/>
                <a:gd name="connsiteY17" fmla="*/ 224909 h 1366218"/>
                <a:gd name="connsiteX18" fmla="*/ 3162295 w 3617114"/>
                <a:gd name="connsiteY18" fmla="*/ 146329 h 1366218"/>
                <a:gd name="connsiteX19" fmla="*/ 3224209 w 3617114"/>
                <a:gd name="connsiteY19" fmla="*/ 3453 h 1366218"/>
                <a:gd name="connsiteX20" fmla="*/ 3617114 w 3617114"/>
                <a:gd name="connsiteY20" fmla="*/ 86798 h 1366218"/>
                <a:gd name="connsiteX0" fmla="*/ 0 w 3617114"/>
                <a:gd name="connsiteY0" fmla="*/ 1340059 h 1345513"/>
                <a:gd name="connsiteX1" fmla="*/ 152400 w 3617114"/>
                <a:gd name="connsiteY1" fmla="*/ 1325771 h 1345513"/>
                <a:gd name="connsiteX2" fmla="*/ 269081 w 3617114"/>
                <a:gd name="connsiteY2" fmla="*/ 1342440 h 1345513"/>
                <a:gd name="connsiteX3" fmla="*/ 335756 w 3617114"/>
                <a:gd name="connsiteY3" fmla="*/ 1251953 h 1345513"/>
                <a:gd name="connsiteX4" fmla="*/ 481013 w 3617114"/>
                <a:gd name="connsiteY4" fmla="*/ 1225759 h 1345513"/>
                <a:gd name="connsiteX5" fmla="*/ 619125 w 3617114"/>
                <a:gd name="connsiteY5" fmla="*/ 1259096 h 1345513"/>
                <a:gd name="connsiteX6" fmla="*/ 790575 w 3617114"/>
                <a:gd name="connsiteY6" fmla="*/ 1268621 h 1345513"/>
                <a:gd name="connsiteX7" fmla="*/ 1269206 w 3617114"/>
                <a:gd name="connsiteY7" fmla="*/ 1161465 h 1345513"/>
                <a:gd name="connsiteX8" fmla="*/ 1564481 w 3617114"/>
                <a:gd name="connsiteY8" fmla="*/ 1085265 h 1345513"/>
                <a:gd name="connsiteX9" fmla="*/ 1669256 w 3617114"/>
                <a:gd name="connsiteY9" fmla="*/ 1063834 h 1345513"/>
                <a:gd name="connsiteX10" fmla="*/ 1769269 w 3617114"/>
                <a:gd name="connsiteY10" fmla="*/ 968584 h 1345513"/>
                <a:gd name="connsiteX11" fmla="*/ 1924050 w 3617114"/>
                <a:gd name="connsiteY11" fmla="*/ 844759 h 1345513"/>
                <a:gd name="connsiteX12" fmla="*/ 2033587 w 3617114"/>
                <a:gd name="connsiteY12" fmla="*/ 801896 h 1345513"/>
                <a:gd name="connsiteX13" fmla="*/ 2383631 w 3617114"/>
                <a:gd name="connsiteY13" fmla="*/ 487572 h 1345513"/>
                <a:gd name="connsiteX14" fmla="*/ 2526505 w 3617114"/>
                <a:gd name="connsiteY14" fmla="*/ 351841 h 1345513"/>
                <a:gd name="connsiteX15" fmla="*/ 2795584 w 3617114"/>
                <a:gd name="connsiteY15" fmla="*/ 354222 h 1345513"/>
                <a:gd name="connsiteX16" fmla="*/ 3038471 w 3617114"/>
                <a:gd name="connsiteY16" fmla="*/ 308979 h 1345513"/>
                <a:gd name="connsiteX17" fmla="*/ 3121815 w 3617114"/>
                <a:gd name="connsiteY17" fmla="*/ 204204 h 1345513"/>
                <a:gd name="connsiteX18" fmla="*/ 3162295 w 3617114"/>
                <a:gd name="connsiteY18" fmla="*/ 125624 h 1345513"/>
                <a:gd name="connsiteX19" fmla="*/ 3205159 w 3617114"/>
                <a:gd name="connsiteY19" fmla="*/ 4179 h 1345513"/>
                <a:gd name="connsiteX20" fmla="*/ 3617114 w 3617114"/>
                <a:gd name="connsiteY20" fmla="*/ 66093 h 1345513"/>
                <a:gd name="connsiteX0" fmla="*/ 0 w 3650510"/>
                <a:gd name="connsiteY0" fmla="*/ 1340059 h 1345513"/>
                <a:gd name="connsiteX1" fmla="*/ 152400 w 3650510"/>
                <a:gd name="connsiteY1" fmla="*/ 1325771 h 1345513"/>
                <a:gd name="connsiteX2" fmla="*/ 269081 w 3650510"/>
                <a:gd name="connsiteY2" fmla="*/ 1342440 h 1345513"/>
                <a:gd name="connsiteX3" fmla="*/ 335756 w 3650510"/>
                <a:gd name="connsiteY3" fmla="*/ 1251953 h 1345513"/>
                <a:gd name="connsiteX4" fmla="*/ 481013 w 3650510"/>
                <a:gd name="connsiteY4" fmla="*/ 1225759 h 1345513"/>
                <a:gd name="connsiteX5" fmla="*/ 619125 w 3650510"/>
                <a:gd name="connsiteY5" fmla="*/ 1259096 h 1345513"/>
                <a:gd name="connsiteX6" fmla="*/ 790575 w 3650510"/>
                <a:gd name="connsiteY6" fmla="*/ 1268621 h 1345513"/>
                <a:gd name="connsiteX7" fmla="*/ 1269206 w 3650510"/>
                <a:gd name="connsiteY7" fmla="*/ 1161465 h 1345513"/>
                <a:gd name="connsiteX8" fmla="*/ 1564481 w 3650510"/>
                <a:gd name="connsiteY8" fmla="*/ 1085265 h 1345513"/>
                <a:gd name="connsiteX9" fmla="*/ 1669256 w 3650510"/>
                <a:gd name="connsiteY9" fmla="*/ 1063834 h 1345513"/>
                <a:gd name="connsiteX10" fmla="*/ 1769269 w 3650510"/>
                <a:gd name="connsiteY10" fmla="*/ 968584 h 1345513"/>
                <a:gd name="connsiteX11" fmla="*/ 1924050 w 3650510"/>
                <a:gd name="connsiteY11" fmla="*/ 844759 h 1345513"/>
                <a:gd name="connsiteX12" fmla="*/ 2033587 w 3650510"/>
                <a:gd name="connsiteY12" fmla="*/ 801896 h 1345513"/>
                <a:gd name="connsiteX13" fmla="*/ 2383631 w 3650510"/>
                <a:gd name="connsiteY13" fmla="*/ 487572 h 1345513"/>
                <a:gd name="connsiteX14" fmla="*/ 2526505 w 3650510"/>
                <a:gd name="connsiteY14" fmla="*/ 351841 h 1345513"/>
                <a:gd name="connsiteX15" fmla="*/ 2795584 w 3650510"/>
                <a:gd name="connsiteY15" fmla="*/ 354222 h 1345513"/>
                <a:gd name="connsiteX16" fmla="*/ 3038471 w 3650510"/>
                <a:gd name="connsiteY16" fmla="*/ 308979 h 1345513"/>
                <a:gd name="connsiteX17" fmla="*/ 3121815 w 3650510"/>
                <a:gd name="connsiteY17" fmla="*/ 204204 h 1345513"/>
                <a:gd name="connsiteX18" fmla="*/ 3162295 w 3650510"/>
                <a:gd name="connsiteY18" fmla="*/ 125624 h 1345513"/>
                <a:gd name="connsiteX19" fmla="*/ 3205159 w 3650510"/>
                <a:gd name="connsiteY19" fmla="*/ 4179 h 1345513"/>
                <a:gd name="connsiteX20" fmla="*/ 3617114 w 3650510"/>
                <a:gd name="connsiteY20" fmla="*/ 66093 h 1345513"/>
                <a:gd name="connsiteX21" fmla="*/ 3626639 w 3650510"/>
                <a:gd name="connsiteY21" fmla="*/ 68474 h 1345513"/>
                <a:gd name="connsiteX0" fmla="*/ 0 w 3945727"/>
                <a:gd name="connsiteY0" fmla="*/ 1340059 h 1345513"/>
                <a:gd name="connsiteX1" fmla="*/ 152400 w 3945727"/>
                <a:gd name="connsiteY1" fmla="*/ 1325771 h 1345513"/>
                <a:gd name="connsiteX2" fmla="*/ 269081 w 3945727"/>
                <a:gd name="connsiteY2" fmla="*/ 1342440 h 1345513"/>
                <a:gd name="connsiteX3" fmla="*/ 335756 w 3945727"/>
                <a:gd name="connsiteY3" fmla="*/ 1251953 h 1345513"/>
                <a:gd name="connsiteX4" fmla="*/ 481013 w 3945727"/>
                <a:gd name="connsiteY4" fmla="*/ 1225759 h 1345513"/>
                <a:gd name="connsiteX5" fmla="*/ 619125 w 3945727"/>
                <a:gd name="connsiteY5" fmla="*/ 1259096 h 1345513"/>
                <a:gd name="connsiteX6" fmla="*/ 790575 w 3945727"/>
                <a:gd name="connsiteY6" fmla="*/ 1268621 h 1345513"/>
                <a:gd name="connsiteX7" fmla="*/ 1269206 w 3945727"/>
                <a:gd name="connsiteY7" fmla="*/ 1161465 h 1345513"/>
                <a:gd name="connsiteX8" fmla="*/ 1564481 w 3945727"/>
                <a:gd name="connsiteY8" fmla="*/ 1085265 h 1345513"/>
                <a:gd name="connsiteX9" fmla="*/ 1669256 w 3945727"/>
                <a:gd name="connsiteY9" fmla="*/ 1063834 h 1345513"/>
                <a:gd name="connsiteX10" fmla="*/ 1769269 w 3945727"/>
                <a:gd name="connsiteY10" fmla="*/ 968584 h 1345513"/>
                <a:gd name="connsiteX11" fmla="*/ 1924050 w 3945727"/>
                <a:gd name="connsiteY11" fmla="*/ 844759 h 1345513"/>
                <a:gd name="connsiteX12" fmla="*/ 2033587 w 3945727"/>
                <a:gd name="connsiteY12" fmla="*/ 801896 h 1345513"/>
                <a:gd name="connsiteX13" fmla="*/ 2383631 w 3945727"/>
                <a:gd name="connsiteY13" fmla="*/ 487572 h 1345513"/>
                <a:gd name="connsiteX14" fmla="*/ 2526505 w 3945727"/>
                <a:gd name="connsiteY14" fmla="*/ 351841 h 1345513"/>
                <a:gd name="connsiteX15" fmla="*/ 2795584 w 3945727"/>
                <a:gd name="connsiteY15" fmla="*/ 354222 h 1345513"/>
                <a:gd name="connsiteX16" fmla="*/ 3038471 w 3945727"/>
                <a:gd name="connsiteY16" fmla="*/ 308979 h 1345513"/>
                <a:gd name="connsiteX17" fmla="*/ 3121815 w 3945727"/>
                <a:gd name="connsiteY17" fmla="*/ 204204 h 1345513"/>
                <a:gd name="connsiteX18" fmla="*/ 3162295 w 3945727"/>
                <a:gd name="connsiteY18" fmla="*/ 125624 h 1345513"/>
                <a:gd name="connsiteX19" fmla="*/ 3205159 w 3945727"/>
                <a:gd name="connsiteY19" fmla="*/ 4179 h 1345513"/>
                <a:gd name="connsiteX20" fmla="*/ 3617114 w 3945727"/>
                <a:gd name="connsiteY20" fmla="*/ 66093 h 1345513"/>
                <a:gd name="connsiteX21" fmla="*/ 3945727 w 3945727"/>
                <a:gd name="connsiteY21" fmla="*/ 158962 h 1345513"/>
                <a:gd name="connsiteX0" fmla="*/ 0 w 3945727"/>
                <a:gd name="connsiteY0" fmla="*/ 1340059 h 1345513"/>
                <a:gd name="connsiteX1" fmla="*/ 152400 w 3945727"/>
                <a:gd name="connsiteY1" fmla="*/ 1325771 h 1345513"/>
                <a:gd name="connsiteX2" fmla="*/ 269081 w 3945727"/>
                <a:gd name="connsiteY2" fmla="*/ 1342440 h 1345513"/>
                <a:gd name="connsiteX3" fmla="*/ 335756 w 3945727"/>
                <a:gd name="connsiteY3" fmla="*/ 1251953 h 1345513"/>
                <a:gd name="connsiteX4" fmla="*/ 481013 w 3945727"/>
                <a:gd name="connsiteY4" fmla="*/ 1225759 h 1345513"/>
                <a:gd name="connsiteX5" fmla="*/ 619125 w 3945727"/>
                <a:gd name="connsiteY5" fmla="*/ 1259096 h 1345513"/>
                <a:gd name="connsiteX6" fmla="*/ 790575 w 3945727"/>
                <a:gd name="connsiteY6" fmla="*/ 1268621 h 1345513"/>
                <a:gd name="connsiteX7" fmla="*/ 1269206 w 3945727"/>
                <a:gd name="connsiteY7" fmla="*/ 1161465 h 1345513"/>
                <a:gd name="connsiteX8" fmla="*/ 1564481 w 3945727"/>
                <a:gd name="connsiteY8" fmla="*/ 1085265 h 1345513"/>
                <a:gd name="connsiteX9" fmla="*/ 1669256 w 3945727"/>
                <a:gd name="connsiteY9" fmla="*/ 1063834 h 1345513"/>
                <a:gd name="connsiteX10" fmla="*/ 1769269 w 3945727"/>
                <a:gd name="connsiteY10" fmla="*/ 968584 h 1345513"/>
                <a:gd name="connsiteX11" fmla="*/ 1924050 w 3945727"/>
                <a:gd name="connsiteY11" fmla="*/ 844759 h 1345513"/>
                <a:gd name="connsiteX12" fmla="*/ 2033587 w 3945727"/>
                <a:gd name="connsiteY12" fmla="*/ 801896 h 1345513"/>
                <a:gd name="connsiteX13" fmla="*/ 2383631 w 3945727"/>
                <a:gd name="connsiteY13" fmla="*/ 487572 h 1345513"/>
                <a:gd name="connsiteX14" fmla="*/ 2526505 w 3945727"/>
                <a:gd name="connsiteY14" fmla="*/ 351841 h 1345513"/>
                <a:gd name="connsiteX15" fmla="*/ 2795584 w 3945727"/>
                <a:gd name="connsiteY15" fmla="*/ 354222 h 1345513"/>
                <a:gd name="connsiteX16" fmla="*/ 3038471 w 3945727"/>
                <a:gd name="connsiteY16" fmla="*/ 308979 h 1345513"/>
                <a:gd name="connsiteX17" fmla="*/ 3121815 w 3945727"/>
                <a:gd name="connsiteY17" fmla="*/ 204204 h 1345513"/>
                <a:gd name="connsiteX18" fmla="*/ 3162295 w 3945727"/>
                <a:gd name="connsiteY18" fmla="*/ 125624 h 1345513"/>
                <a:gd name="connsiteX19" fmla="*/ 3205159 w 3945727"/>
                <a:gd name="connsiteY19" fmla="*/ 4179 h 1345513"/>
                <a:gd name="connsiteX20" fmla="*/ 3617114 w 3945727"/>
                <a:gd name="connsiteY20" fmla="*/ 66093 h 1345513"/>
                <a:gd name="connsiteX21" fmla="*/ 3638545 w 3945727"/>
                <a:gd name="connsiteY21" fmla="*/ 66093 h 1345513"/>
                <a:gd name="connsiteX22" fmla="*/ 3945727 w 3945727"/>
                <a:gd name="connsiteY22" fmla="*/ 158962 h 1345513"/>
                <a:gd name="connsiteX0" fmla="*/ 0 w 3945727"/>
                <a:gd name="connsiteY0" fmla="*/ 1340059 h 1345513"/>
                <a:gd name="connsiteX1" fmla="*/ 152400 w 3945727"/>
                <a:gd name="connsiteY1" fmla="*/ 1325771 h 1345513"/>
                <a:gd name="connsiteX2" fmla="*/ 269081 w 3945727"/>
                <a:gd name="connsiteY2" fmla="*/ 1342440 h 1345513"/>
                <a:gd name="connsiteX3" fmla="*/ 335756 w 3945727"/>
                <a:gd name="connsiteY3" fmla="*/ 1251953 h 1345513"/>
                <a:gd name="connsiteX4" fmla="*/ 481013 w 3945727"/>
                <a:gd name="connsiteY4" fmla="*/ 1225759 h 1345513"/>
                <a:gd name="connsiteX5" fmla="*/ 619125 w 3945727"/>
                <a:gd name="connsiteY5" fmla="*/ 1259096 h 1345513"/>
                <a:gd name="connsiteX6" fmla="*/ 790575 w 3945727"/>
                <a:gd name="connsiteY6" fmla="*/ 1268621 h 1345513"/>
                <a:gd name="connsiteX7" fmla="*/ 1269206 w 3945727"/>
                <a:gd name="connsiteY7" fmla="*/ 1161465 h 1345513"/>
                <a:gd name="connsiteX8" fmla="*/ 1564481 w 3945727"/>
                <a:gd name="connsiteY8" fmla="*/ 1085265 h 1345513"/>
                <a:gd name="connsiteX9" fmla="*/ 1669256 w 3945727"/>
                <a:gd name="connsiteY9" fmla="*/ 1063834 h 1345513"/>
                <a:gd name="connsiteX10" fmla="*/ 1769269 w 3945727"/>
                <a:gd name="connsiteY10" fmla="*/ 968584 h 1345513"/>
                <a:gd name="connsiteX11" fmla="*/ 1924050 w 3945727"/>
                <a:gd name="connsiteY11" fmla="*/ 844759 h 1345513"/>
                <a:gd name="connsiteX12" fmla="*/ 2033587 w 3945727"/>
                <a:gd name="connsiteY12" fmla="*/ 801896 h 1345513"/>
                <a:gd name="connsiteX13" fmla="*/ 2383631 w 3945727"/>
                <a:gd name="connsiteY13" fmla="*/ 487572 h 1345513"/>
                <a:gd name="connsiteX14" fmla="*/ 2526505 w 3945727"/>
                <a:gd name="connsiteY14" fmla="*/ 351841 h 1345513"/>
                <a:gd name="connsiteX15" fmla="*/ 2795584 w 3945727"/>
                <a:gd name="connsiteY15" fmla="*/ 354222 h 1345513"/>
                <a:gd name="connsiteX16" fmla="*/ 3038471 w 3945727"/>
                <a:gd name="connsiteY16" fmla="*/ 308979 h 1345513"/>
                <a:gd name="connsiteX17" fmla="*/ 3121815 w 3945727"/>
                <a:gd name="connsiteY17" fmla="*/ 204204 h 1345513"/>
                <a:gd name="connsiteX18" fmla="*/ 3162295 w 3945727"/>
                <a:gd name="connsiteY18" fmla="*/ 125624 h 1345513"/>
                <a:gd name="connsiteX19" fmla="*/ 3205159 w 3945727"/>
                <a:gd name="connsiteY19" fmla="*/ 4179 h 1345513"/>
                <a:gd name="connsiteX20" fmla="*/ 3617114 w 3945727"/>
                <a:gd name="connsiteY20" fmla="*/ 66093 h 1345513"/>
                <a:gd name="connsiteX21" fmla="*/ 3752845 w 3945727"/>
                <a:gd name="connsiteY21" fmla="*/ 204205 h 1345513"/>
                <a:gd name="connsiteX22" fmla="*/ 3945727 w 3945727"/>
                <a:gd name="connsiteY22" fmla="*/ 158962 h 1345513"/>
                <a:gd name="connsiteX0" fmla="*/ 0 w 4071934"/>
                <a:gd name="connsiteY0" fmla="*/ 1340059 h 1345513"/>
                <a:gd name="connsiteX1" fmla="*/ 152400 w 4071934"/>
                <a:gd name="connsiteY1" fmla="*/ 1325771 h 1345513"/>
                <a:gd name="connsiteX2" fmla="*/ 269081 w 4071934"/>
                <a:gd name="connsiteY2" fmla="*/ 1342440 h 1345513"/>
                <a:gd name="connsiteX3" fmla="*/ 335756 w 4071934"/>
                <a:gd name="connsiteY3" fmla="*/ 1251953 h 1345513"/>
                <a:gd name="connsiteX4" fmla="*/ 481013 w 4071934"/>
                <a:gd name="connsiteY4" fmla="*/ 1225759 h 1345513"/>
                <a:gd name="connsiteX5" fmla="*/ 619125 w 4071934"/>
                <a:gd name="connsiteY5" fmla="*/ 1259096 h 1345513"/>
                <a:gd name="connsiteX6" fmla="*/ 790575 w 4071934"/>
                <a:gd name="connsiteY6" fmla="*/ 1268621 h 1345513"/>
                <a:gd name="connsiteX7" fmla="*/ 1269206 w 4071934"/>
                <a:gd name="connsiteY7" fmla="*/ 1161465 h 1345513"/>
                <a:gd name="connsiteX8" fmla="*/ 1564481 w 4071934"/>
                <a:gd name="connsiteY8" fmla="*/ 1085265 h 1345513"/>
                <a:gd name="connsiteX9" fmla="*/ 1669256 w 4071934"/>
                <a:gd name="connsiteY9" fmla="*/ 1063834 h 1345513"/>
                <a:gd name="connsiteX10" fmla="*/ 1769269 w 4071934"/>
                <a:gd name="connsiteY10" fmla="*/ 968584 h 1345513"/>
                <a:gd name="connsiteX11" fmla="*/ 1924050 w 4071934"/>
                <a:gd name="connsiteY11" fmla="*/ 844759 h 1345513"/>
                <a:gd name="connsiteX12" fmla="*/ 2033587 w 4071934"/>
                <a:gd name="connsiteY12" fmla="*/ 801896 h 1345513"/>
                <a:gd name="connsiteX13" fmla="*/ 2383631 w 4071934"/>
                <a:gd name="connsiteY13" fmla="*/ 487572 h 1345513"/>
                <a:gd name="connsiteX14" fmla="*/ 2526505 w 4071934"/>
                <a:gd name="connsiteY14" fmla="*/ 351841 h 1345513"/>
                <a:gd name="connsiteX15" fmla="*/ 2795584 w 4071934"/>
                <a:gd name="connsiteY15" fmla="*/ 354222 h 1345513"/>
                <a:gd name="connsiteX16" fmla="*/ 3038471 w 4071934"/>
                <a:gd name="connsiteY16" fmla="*/ 308979 h 1345513"/>
                <a:gd name="connsiteX17" fmla="*/ 3121815 w 4071934"/>
                <a:gd name="connsiteY17" fmla="*/ 204204 h 1345513"/>
                <a:gd name="connsiteX18" fmla="*/ 3162295 w 4071934"/>
                <a:gd name="connsiteY18" fmla="*/ 125624 h 1345513"/>
                <a:gd name="connsiteX19" fmla="*/ 3205159 w 4071934"/>
                <a:gd name="connsiteY19" fmla="*/ 4179 h 1345513"/>
                <a:gd name="connsiteX20" fmla="*/ 3617114 w 4071934"/>
                <a:gd name="connsiteY20" fmla="*/ 66093 h 1345513"/>
                <a:gd name="connsiteX21" fmla="*/ 3752845 w 4071934"/>
                <a:gd name="connsiteY21" fmla="*/ 204205 h 1345513"/>
                <a:gd name="connsiteX22" fmla="*/ 4071934 w 4071934"/>
                <a:gd name="connsiteY22" fmla="*/ 299455 h 1345513"/>
                <a:gd name="connsiteX0" fmla="*/ 0 w 4071934"/>
                <a:gd name="connsiteY0" fmla="*/ 1340059 h 1345513"/>
                <a:gd name="connsiteX1" fmla="*/ 152400 w 4071934"/>
                <a:gd name="connsiteY1" fmla="*/ 1325771 h 1345513"/>
                <a:gd name="connsiteX2" fmla="*/ 269081 w 4071934"/>
                <a:gd name="connsiteY2" fmla="*/ 1342440 h 1345513"/>
                <a:gd name="connsiteX3" fmla="*/ 335756 w 4071934"/>
                <a:gd name="connsiteY3" fmla="*/ 1251953 h 1345513"/>
                <a:gd name="connsiteX4" fmla="*/ 481013 w 4071934"/>
                <a:gd name="connsiteY4" fmla="*/ 1225759 h 1345513"/>
                <a:gd name="connsiteX5" fmla="*/ 619125 w 4071934"/>
                <a:gd name="connsiteY5" fmla="*/ 1259096 h 1345513"/>
                <a:gd name="connsiteX6" fmla="*/ 790575 w 4071934"/>
                <a:gd name="connsiteY6" fmla="*/ 1268621 h 1345513"/>
                <a:gd name="connsiteX7" fmla="*/ 1269206 w 4071934"/>
                <a:gd name="connsiteY7" fmla="*/ 1161465 h 1345513"/>
                <a:gd name="connsiteX8" fmla="*/ 1564481 w 4071934"/>
                <a:gd name="connsiteY8" fmla="*/ 1085265 h 1345513"/>
                <a:gd name="connsiteX9" fmla="*/ 1669256 w 4071934"/>
                <a:gd name="connsiteY9" fmla="*/ 1063834 h 1345513"/>
                <a:gd name="connsiteX10" fmla="*/ 1769269 w 4071934"/>
                <a:gd name="connsiteY10" fmla="*/ 968584 h 1345513"/>
                <a:gd name="connsiteX11" fmla="*/ 1924050 w 4071934"/>
                <a:gd name="connsiteY11" fmla="*/ 844759 h 1345513"/>
                <a:gd name="connsiteX12" fmla="*/ 2033587 w 4071934"/>
                <a:gd name="connsiteY12" fmla="*/ 801896 h 1345513"/>
                <a:gd name="connsiteX13" fmla="*/ 2383631 w 4071934"/>
                <a:gd name="connsiteY13" fmla="*/ 487572 h 1345513"/>
                <a:gd name="connsiteX14" fmla="*/ 2526505 w 4071934"/>
                <a:gd name="connsiteY14" fmla="*/ 351841 h 1345513"/>
                <a:gd name="connsiteX15" fmla="*/ 2795584 w 4071934"/>
                <a:gd name="connsiteY15" fmla="*/ 354222 h 1345513"/>
                <a:gd name="connsiteX16" fmla="*/ 3038471 w 4071934"/>
                <a:gd name="connsiteY16" fmla="*/ 308979 h 1345513"/>
                <a:gd name="connsiteX17" fmla="*/ 3121815 w 4071934"/>
                <a:gd name="connsiteY17" fmla="*/ 204204 h 1345513"/>
                <a:gd name="connsiteX18" fmla="*/ 3162295 w 4071934"/>
                <a:gd name="connsiteY18" fmla="*/ 125624 h 1345513"/>
                <a:gd name="connsiteX19" fmla="*/ 3205159 w 4071934"/>
                <a:gd name="connsiteY19" fmla="*/ 4179 h 1345513"/>
                <a:gd name="connsiteX20" fmla="*/ 3617114 w 4071934"/>
                <a:gd name="connsiteY20" fmla="*/ 66093 h 1345513"/>
                <a:gd name="connsiteX21" fmla="*/ 3940964 w 4071934"/>
                <a:gd name="connsiteY21" fmla="*/ 156580 h 1345513"/>
                <a:gd name="connsiteX22" fmla="*/ 4071934 w 4071934"/>
                <a:gd name="connsiteY22" fmla="*/ 299455 h 1345513"/>
                <a:gd name="connsiteX0" fmla="*/ 0 w 4071934"/>
                <a:gd name="connsiteY0" fmla="*/ 1340059 h 1345513"/>
                <a:gd name="connsiteX1" fmla="*/ 152400 w 4071934"/>
                <a:gd name="connsiteY1" fmla="*/ 1325771 h 1345513"/>
                <a:gd name="connsiteX2" fmla="*/ 269081 w 4071934"/>
                <a:gd name="connsiteY2" fmla="*/ 1342440 h 1345513"/>
                <a:gd name="connsiteX3" fmla="*/ 335756 w 4071934"/>
                <a:gd name="connsiteY3" fmla="*/ 1251953 h 1345513"/>
                <a:gd name="connsiteX4" fmla="*/ 481013 w 4071934"/>
                <a:gd name="connsiteY4" fmla="*/ 1225759 h 1345513"/>
                <a:gd name="connsiteX5" fmla="*/ 619125 w 4071934"/>
                <a:gd name="connsiteY5" fmla="*/ 1259096 h 1345513"/>
                <a:gd name="connsiteX6" fmla="*/ 790575 w 4071934"/>
                <a:gd name="connsiteY6" fmla="*/ 1268621 h 1345513"/>
                <a:gd name="connsiteX7" fmla="*/ 1269206 w 4071934"/>
                <a:gd name="connsiteY7" fmla="*/ 1161465 h 1345513"/>
                <a:gd name="connsiteX8" fmla="*/ 1564481 w 4071934"/>
                <a:gd name="connsiteY8" fmla="*/ 1085265 h 1345513"/>
                <a:gd name="connsiteX9" fmla="*/ 1669256 w 4071934"/>
                <a:gd name="connsiteY9" fmla="*/ 1063834 h 1345513"/>
                <a:gd name="connsiteX10" fmla="*/ 1769269 w 4071934"/>
                <a:gd name="connsiteY10" fmla="*/ 968584 h 1345513"/>
                <a:gd name="connsiteX11" fmla="*/ 1924050 w 4071934"/>
                <a:gd name="connsiteY11" fmla="*/ 844759 h 1345513"/>
                <a:gd name="connsiteX12" fmla="*/ 2033587 w 4071934"/>
                <a:gd name="connsiteY12" fmla="*/ 801896 h 1345513"/>
                <a:gd name="connsiteX13" fmla="*/ 2383631 w 4071934"/>
                <a:gd name="connsiteY13" fmla="*/ 487572 h 1345513"/>
                <a:gd name="connsiteX14" fmla="*/ 2526505 w 4071934"/>
                <a:gd name="connsiteY14" fmla="*/ 351841 h 1345513"/>
                <a:gd name="connsiteX15" fmla="*/ 2795584 w 4071934"/>
                <a:gd name="connsiteY15" fmla="*/ 354222 h 1345513"/>
                <a:gd name="connsiteX16" fmla="*/ 3038471 w 4071934"/>
                <a:gd name="connsiteY16" fmla="*/ 308979 h 1345513"/>
                <a:gd name="connsiteX17" fmla="*/ 3121815 w 4071934"/>
                <a:gd name="connsiteY17" fmla="*/ 204204 h 1345513"/>
                <a:gd name="connsiteX18" fmla="*/ 3162295 w 4071934"/>
                <a:gd name="connsiteY18" fmla="*/ 125624 h 1345513"/>
                <a:gd name="connsiteX19" fmla="*/ 3205159 w 4071934"/>
                <a:gd name="connsiteY19" fmla="*/ 4179 h 1345513"/>
                <a:gd name="connsiteX20" fmla="*/ 3617114 w 4071934"/>
                <a:gd name="connsiteY20" fmla="*/ 66093 h 1345513"/>
                <a:gd name="connsiteX21" fmla="*/ 3940964 w 4071934"/>
                <a:gd name="connsiteY21" fmla="*/ 156580 h 1345513"/>
                <a:gd name="connsiteX22" fmla="*/ 4071934 w 4071934"/>
                <a:gd name="connsiteY22" fmla="*/ 299455 h 1345513"/>
                <a:gd name="connsiteX0" fmla="*/ 0 w 4102890"/>
                <a:gd name="connsiteY0" fmla="*/ 1340059 h 1345513"/>
                <a:gd name="connsiteX1" fmla="*/ 152400 w 4102890"/>
                <a:gd name="connsiteY1" fmla="*/ 1325771 h 1345513"/>
                <a:gd name="connsiteX2" fmla="*/ 269081 w 4102890"/>
                <a:gd name="connsiteY2" fmla="*/ 1342440 h 1345513"/>
                <a:gd name="connsiteX3" fmla="*/ 335756 w 4102890"/>
                <a:gd name="connsiteY3" fmla="*/ 1251953 h 1345513"/>
                <a:gd name="connsiteX4" fmla="*/ 481013 w 4102890"/>
                <a:gd name="connsiteY4" fmla="*/ 1225759 h 1345513"/>
                <a:gd name="connsiteX5" fmla="*/ 619125 w 4102890"/>
                <a:gd name="connsiteY5" fmla="*/ 1259096 h 1345513"/>
                <a:gd name="connsiteX6" fmla="*/ 790575 w 4102890"/>
                <a:gd name="connsiteY6" fmla="*/ 1268621 h 1345513"/>
                <a:gd name="connsiteX7" fmla="*/ 1269206 w 4102890"/>
                <a:gd name="connsiteY7" fmla="*/ 1161465 h 1345513"/>
                <a:gd name="connsiteX8" fmla="*/ 1564481 w 4102890"/>
                <a:gd name="connsiteY8" fmla="*/ 1085265 h 1345513"/>
                <a:gd name="connsiteX9" fmla="*/ 1669256 w 4102890"/>
                <a:gd name="connsiteY9" fmla="*/ 1063834 h 1345513"/>
                <a:gd name="connsiteX10" fmla="*/ 1769269 w 4102890"/>
                <a:gd name="connsiteY10" fmla="*/ 968584 h 1345513"/>
                <a:gd name="connsiteX11" fmla="*/ 1924050 w 4102890"/>
                <a:gd name="connsiteY11" fmla="*/ 844759 h 1345513"/>
                <a:gd name="connsiteX12" fmla="*/ 2033587 w 4102890"/>
                <a:gd name="connsiteY12" fmla="*/ 801896 h 1345513"/>
                <a:gd name="connsiteX13" fmla="*/ 2383631 w 4102890"/>
                <a:gd name="connsiteY13" fmla="*/ 487572 h 1345513"/>
                <a:gd name="connsiteX14" fmla="*/ 2526505 w 4102890"/>
                <a:gd name="connsiteY14" fmla="*/ 351841 h 1345513"/>
                <a:gd name="connsiteX15" fmla="*/ 2795584 w 4102890"/>
                <a:gd name="connsiteY15" fmla="*/ 354222 h 1345513"/>
                <a:gd name="connsiteX16" fmla="*/ 3038471 w 4102890"/>
                <a:gd name="connsiteY16" fmla="*/ 308979 h 1345513"/>
                <a:gd name="connsiteX17" fmla="*/ 3121815 w 4102890"/>
                <a:gd name="connsiteY17" fmla="*/ 204204 h 1345513"/>
                <a:gd name="connsiteX18" fmla="*/ 3162295 w 4102890"/>
                <a:gd name="connsiteY18" fmla="*/ 125624 h 1345513"/>
                <a:gd name="connsiteX19" fmla="*/ 3205159 w 4102890"/>
                <a:gd name="connsiteY19" fmla="*/ 4179 h 1345513"/>
                <a:gd name="connsiteX20" fmla="*/ 3617114 w 4102890"/>
                <a:gd name="connsiteY20" fmla="*/ 66093 h 1345513"/>
                <a:gd name="connsiteX21" fmla="*/ 3940964 w 4102890"/>
                <a:gd name="connsiteY21" fmla="*/ 156580 h 1345513"/>
                <a:gd name="connsiteX22" fmla="*/ 4102890 w 4102890"/>
                <a:gd name="connsiteY22" fmla="*/ 294692 h 1345513"/>
                <a:gd name="connsiteX0" fmla="*/ 0 w 4102890"/>
                <a:gd name="connsiteY0" fmla="*/ 1340059 h 1345513"/>
                <a:gd name="connsiteX1" fmla="*/ 152400 w 4102890"/>
                <a:gd name="connsiteY1" fmla="*/ 1325771 h 1345513"/>
                <a:gd name="connsiteX2" fmla="*/ 269081 w 4102890"/>
                <a:gd name="connsiteY2" fmla="*/ 1342440 h 1345513"/>
                <a:gd name="connsiteX3" fmla="*/ 335756 w 4102890"/>
                <a:gd name="connsiteY3" fmla="*/ 1251953 h 1345513"/>
                <a:gd name="connsiteX4" fmla="*/ 481013 w 4102890"/>
                <a:gd name="connsiteY4" fmla="*/ 1225759 h 1345513"/>
                <a:gd name="connsiteX5" fmla="*/ 619125 w 4102890"/>
                <a:gd name="connsiteY5" fmla="*/ 1259096 h 1345513"/>
                <a:gd name="connsiteX6" fmla="*/ 790575 w 4102890"/>
                <a:gd name="connsiteY6" fmla="*/ 1268621 h 1345513"/>
                <a:gd name="connsiteX7" fmla="*/ 1269206 w 4102890"/>
                <a:gd name="connsiteY7" fmla="*/ 1161465 h 1345513"/>
                <a:gd name="connsiteX8" fmla="*/ 1564481 w 4102890"/>
                <a:gd name="connsiteY8" fmla="*/ 1085265 h 1345513"/>
                <a:gd name="connsiteX9" fmla="*/ 1669256 w 4102890"/>
                <a:gd name="connsiteY9" fmla="*/ 1063834 h 1345513"/>
                <a:gd name="connsiteX10" fmla="*/ 1769269 w 4102890"/>
                <a:gd name="connsiteY10" fmla="*/ 968584 h 1345513"/>
                <a:gd name="connsiteX11" fmla="*/ 1924050 w 4102890"/>
                <a:gd name="connsiteY11" fmla="*/ 844759 h 1345513"/>
                <a:gd name="connsiteX12" fmla="*/ 2033587 w 4102890"/>
                <a:gd name="connsiteY12" fmla="*/ 801896 h 1345513"/>
                <a:gd name="connsiteX13" fmla="*/ 2383631 w 4102890"/>
                <a:gd name="connsiteY13" fmla="*/ 487572 h 1345513"/>
                <a:gd name="connsiteX14" fmla="*/ 2526505 w 4102890"/>
                <a:gd name="connsiteY14" fmla="*/ 351841 h 1345513"/>
                <a:gd name="connsiteX15" fmla="*/ 2795584 w 4102890"/>
                <a:gd name="connsiteY15" fmla="*/ 354222 h 1345513"/>
                <a:gd name="connsiteX16" fmla="*/ 3038471 w 4102890"/>
                <a:gd name="connsiteY16" fmla="*/ 308979 h 1345513"/>
                <a:gd name="connsiteX17" fmla="*/ 3121815 w 4102890"/>
                <a:gd name="connsiteY17" fmla="*/ 204204 h 1345513"/>
                <a:gd name="connsiteX18" fmla="*/ 3162295 w 4102890"/>
                <a:gd name="connsiteY18" fmla="*/ 125624 h 1345513"/>
                <a:gd name="connsiteX19" fmla="*/ 3205159 w 4102890"/>
                <a:gd name="connsiteY19" fmla="*/ 4179 h 1345513"/>
                <a:gd name="connsiteX20" fmla="*/ 3617114 w 4102890"/>
                <a:gd name="connsiteY20" fmla="*/ 66093 h 1345513"/>
                <a:gd name="connsiteX21" fmla="*/ 3940964 w 4102890"/>
                <a:gd name="connsiteY21" fmla="*/ 156580 h 1345513"/>
                <a:gd name="connsiteX22" fmla="*/ 4102890 w 4102890"/>
                <a:gd name="connsiteY22" fmla="*/ 294692 h 1345513"/>
                <a:gd name="connsiteX0" fmla="*/ 0 w 4102890"/>
                <a:gd name="connsiteY0" fmla="*/ 1340059 h 1345513"/>
                <a:gd name="connsiteX1" fmla="*/ 152400 w 4102890"/>
                <a:gd name="connsiteY1" fmla="*/ 1325771 h 1345513"/>
                <a:gd name="connsiteX2" fmla="*/ 269081 w 4102890"/>
                <a:gd name="connsiteY2" fmla="*/ 1342440 h 1345513"/>
                <a:gd name="connsiteX3" fmla="*/ 335756 w 4102890"/>
                <a:gd name="connsiteY3" fmla="*/ 1251953 h 1345513"/>
                <a:gd name="connsiteX4" fmla="*/ 481013 w 4102890"/>
                <a:gd name="connsiteY4" fmla="*/ 1225759 h 1345513"/>
                <a:gd name="connsiteX5" fmla="*/ 619125 w 4102890"/>
                <a:gd name="connsiteY5" fmla="*/ 1259096 h 1345513"/>
                <a:gd name="connsiteX6" fmla="*/ 790575 w 4102890"/>
                <a:gd name="connsiteY6" fmla="*/ 1268621 h 1345513"/>
                <a:gd name="connsiteX7" fmla="*/ 1269206 w 4102890"/>
                <a:gd name="connsiteY7" fmla="*/ 1161465 h 1345513"/>
                <a:gd name="connsiteX8" fmla="*/ 1564481 w 4102890"/>
                <a:gd name="connsiteY8" fmla="*/ 1085265 h 1345513"/>
                <a:gd name="connsiteX9" fmla="*/ 1669256 w 4102890"/>
                <a:gd name="connsiteY9" fmla="*/ 1063834 h 1345513"/>
                <a:gd name="connsiteX10" fmla="*/ 1769269 w 4102890"/>
                <a:gd name="connsiteY10" fmla="*/ 968584 h 1345513"/>
                <a:gd name="connsiteX11" fmla="*/ 1924050 w 4102890"/>
                <a:gd name="connsiteY11" fmla="*/ 844759 h 1345513"/>
                <a:gd name="connsiteX12" fmla="*/ 2033587 w 4102890"/>
                <a:gd name="connsiteY12" fmla="*/ 801896 h 1345513"/>
                <a:gd name="connsiteX13" fmla="*/ 2383631 w 4102890"/>
                <a:gd name="connsiteY13" fmla="*/ 487572 h 1345513"/>
                <a:gd name="connsiteX14" fmla="*/ 2526505 w 4102890"/>
                <a:gd name="connsiteY14" fmla="*/ 351841 h 1345513"/>
                <a:gd name="connsiteX15" fmla="*/ 2795584 w 4102890"/>
                <a:gd name="connsiteY15" fmla="*/ 354222 h 1345513"/>
                <a:gd name="connsiteX16" fmla="*/ 3038471 w 4102890"/>
                <a:gd name="connsiteY16" fmla="*/ 308979 h 1345513"/>
                <a:gd name="connsiteX17" fmla="*/ 3121815 w 4102890"/>
                <a:gd name="connsiteY17" fmla="*/ 204204 h 1345513"/>
                <a:gd name="connsiteX18" fmla="*/ 3162295 w 4102890"/>
                <a:gd name="connsiteY18" fmla="*/ 125624 h 1345513"/>
                <a:gd name="connsiteX19" fmla="*/ 3205159 w 4102890"/>
                <a:gd name="connsiteY19" fmla="*/ 4179 h 1345513"/>
                <a:gd name="connsiteX20" fmla="*/ 3617114 w 4102890"/>
                <a:gd name="connsiteY20" fmla="*/ 66093 h 1345513"/>
                <a:gd name="connsiteX21" fmla="*/ 3940964 w 4102890"/>
                <a:gd name="connsiteY21" fmla="*/ 156580 h 1345513"/>
                <a:gd name="connsiteX22" fmla="*/ 4102890 w 4102890"/>
                <a:gd name="connsiteY22" fmla="*/ 294692 h 1345513"/>
                <a:gd name="connsiteX0" fmla="*/ 0 w 4102890"/>
                <a:gd name="connsiteY0" fmla="*/ 1340059 h 1345513"/>
                <a:gd name="connsiteX1" fmla="*/ 152400 w 4102890"/>
                <a:gd name="connsiteY1" fmla="*/ 1325771 h 1345513"/>
                <a:gd name="connsiteX2" fmla="*/ 269081 w 4102890"/>
                <a:gd name="connsiteY2" fmla="*/ 1342440 h 1345513"/>
                <a:gd name="connsiteX3" fmla="*/ 335756 w 4102890"/>
                <a:gd name="connsiteY3" fmla="*/ 1251953 h 1345513"/>
                <a:gd name="connsiteX4" fmla="*/ 481013 w 4102890"/>
                <a:gd name="connsiteY4" fmla="*/ 1225759 h 1345513"/>
                <a:gd name="connsiteX5" fmla="*/ 619125 w 4102890"/>
                <a:gd name="connsiteY5" fmla="*/ 1259096 h 1345513"/>
                <a:gd name="connsiteX6" fmla="*/ 790575 w 4102890"/>
                <a:gd name="connsiteY6" fmla="*/ 1268621 h 1345513"/>
                <a:gd name="connsiteX7" fmla="*/ 1269206 w 4102890"/>
                <a:gd name="connsiteY7" fmla="*/ 1161465 h 1345513"/>
                <a:gd name="connsiteX8" fmla="*/ 1564481 w 4102890"/>
                <a:gd name="connsiteY8" fmla="*/ 1085265 h 1345513"/>
                <a:gd name="connsiteX9" fmla="*/ 1669256 w 4102890"/>
                <a:gd name="connsiteY9" fmla="*/ 1063834 h 1345513"/>
                <a:gd name="connsiteX10" fmla="*/ 1769269 w 4102890"/>
                <a:gd name="connsiteY10" fmla="*/ 968584 h 1345513"/>
                <a:gd name="connsiteX11" fmla="*/ 1924050 w 4102890"/>
                <a:gd name="connsiteY11" fmla="*/ 844759 h 1345513"/>
                <a:gd name="connsiteX12" fmla="*/ 2033587 w 4102890"/>
                <a:gd name="connsiteY12" fmla="*/ 801896 h 1345513"/>
                <a:gd name="connsiteX13" fmla="*/ 2383631 w 4102890"/>
                <a:gd name="connsiteY13" fmla="*/ 487572 h 1345513"/>
                <a:gd name="connsiteX14" fmla="*/ 2526505 w 4102890"/>
                <a:gd name="connsiteY14" fmla="*/ 351841 h 1345513"/>
                <a:gd name="connsiteX15" fmla="*/ 2795584 w 4102890"/>
                <a:gd name="connsiteY15" fmla="*/ 354222 h 1345513"/>
                <a:gd name="connsiteX16" fmla="*/ 3038471 w 4102890"/>
                <a:gd name="connsiteY16" fmla="*/ 308979 h 1345513"/>
                <a:gd name="connsiteX17" fmla="*/ 3121815 w 4102890"/>
                <a:gd name="connsiteY17" fmla="*/ 204204 h 1345513"/>
                <a:gd name="connsiteX18" fmla="*/ 3162295 w 4102890"/>
                <a:gd name="connsiteY18" fmla="*/ 125624 h 1345513"/>
                <a:gd name="connsiteX19" fmla="*/ 3205159 w 4102890"/>
                <a:gd name="connsiteY19" fmla="*/ 4179 h 1345513"/>
                <a:gd name="connsiteX20" fmla="*/ 3617114 w 4102890"/>
                <a:gd name="connsiteY20" fmla="*/ 66093 h 1345513"/>
                <a:gd name="connsiteX21" fmla="*/ 3940964 w 4102890"/>
                <a:gd name="connsiteY21" fmla="*/ 156580 h 1345513"/>
                <a:gd name="connsiteX22" fmla="*/ 4102890 w 4102890"/>
                <a:gd name="connsiteY22" fmla="*/ 294692 h 1345513"/>
                <a:gd name="connsiteX0" fmla="*/ 0 w 4098127"/>
                <a:gd name="connsiteY0" fmla="*/ 1340059 h 1345513"/>
                <a:gd name="connsiteX1" fmla="*/ 152400 w 4098127"/>
                <a:gd name="connsiteY1" fmla="*/ 1325771 h 1345513"/>
                <a:gd name="connsiteX2" fmla="*/ 269081 w 4098127"/>
                <a:gd name="connsiteY2" fmla="*/ 1342440 h 1345513"/>
                <a:gd name="connsiteX3" fmla="*/ 335756 w 4098127"/>
                <a:gd name="connsiteY3" fmla="*/ 1251953 h 1345513"/>
                <a:gd name="connsiteX4" fmla="*/ 481013 w 4098127"/>
                <a:gd name="connsiteY4" fmla="*/ 1225759 h 1345513"/>
                <a:gd name="connsiteX5" fmla="*/ 619125 w 4098127"/>
                <a:gd name="connsiteY5" fmla="*/ 1259096 h 1345513"/>
                <a:gd name="connsiteX6" fmla="*/ 790575 w 4098127"/>
                <a:gd name="connsiteY6" fmla="*/ 1268621 h 1345513"/>
                <a:gd name="connsiteX7" fmla="*/ 1269206 w 4098127"/>
                <a:gd name="connsiteY7" fmla="*/ 1161465 h 1345513"/>
                <a:gd name="connsiteX8" fmla="*/ 1564481 w 4098127"/>
                <a:gd name="connsiteY8" fmla="*/ 1085265 h 1345513"/>
                <a:gd name="connsiteX9" fmla="*/ 1669256 w 4098127"/>
                <a:gd name="connsiteY9" fmla="*/ 1063834 h 1345513"/>
                <a:gd name="connsiteX10" fmla="*/ 1769269 w 4098127"/>
                <a:gd name="connsiteY10" fmla="*/ 968584 h 1345513"/>
                <a:gd name="connsiteX11" fmla="*/ 1924050 w 4098127"/>
                <a:gd name="connsiteY11" fmla="*/ 844759 h 1345513"/>
                <a:gd name="connsiteX12" fmla="*/ 2033587 w 4098127"/>
                <a:gd name="connsiteY12" fmla="*/ 801896 h 1345513"/>
                <a:gd name="connsiteX13" fmla="*/ 2383631 w 4098127"/>
                <a:gd name="connsiteY13" fmla="*/ 487572 h 1345513"/>
                <a:gd name="connsiteX14" fmla="*/ 2526505 w 4098127"/>
                <a:gd name="connsiteY14" fmla="*/ 351841 h 1345513"/>
                <a:gd name="connsiteX15" fmla="*/ 2795584 w 4098127"/>
                <a:gd name="connsiteY15" fmla="*/ 354222 h 1345513"/>
                <a:gd name="connsiteX16" fmla="*/ 3038471 w 4098127"/>
                <a:gd name="connsiteY16" fmla="*/ 308979 h 1345513"/>
                <a:gd name="connsiteX17" fmla="*/ 3121815 w 4098127"/>
                <a:gd name="connsiteY17" fmla="*/ 204204 h 1345513"/>
                <a:gd name="connsiteX18" fmla="*/ 3162295 w 4098127"/>
                <a:gd name="connsiteY18" fmla="*/ 125624 h 1345513"/>
                <a:gd name="connsiteX19" fmla="*/ 3205159 w 4098127"/>
                <a:gd name="connsiteY19" fmla="*/ 4179 h 1345513"/>
                <a:gd name="connsiteX20" fmla="*/ 3617114 w 4098127"/>
                <a:gd name="connsiteY20" fmla="*/ 66093 h 1345513"/>
                <a:gd name="connsiteX21" fmla="*/ 3940964 w 4098127"/>
                <a:gd name="connsiteY21" fmla="*/ 156580 h 1345513"/>
                <a:gd name="connsiteX22" fmla="*/ 4098127 w 4098127"/>
                <a:gd name="connsiteY22" fmla="*/ 273261 h 1345513"/>
                <a:gd name="connsiteX0" fmla="*/ 0 w 4098127"/>
                <a:gd name="connsiteY0" fmla="*/ 1340059 h 1345513"/>
                <a:gd name="connsiteX1" fmla="*/ 152400 w 4098127"/>
                <a:gd name="connsiteY1" fmla="*/ 1325771 h 1345513"/>
                <a:gd name="connsiteX2" fmla="*/ 269081 w 4098127"/>
                <a:gd name="connsiteY2" fmla="*/ 1342440 h 1345513"/>
                <a:gd name="connsiteX3" fmla="*/ 335756 w 4098127"/>
                <a:gd name="connsiteY3" fmla="*/ 1251953 h 1345513"/>
                <a:gd name="connsiteX4" fmla="*/ 481013 w 4098127"/>
                <a:gd name="connsiteY4" fmla="*/ 1225759 h 1345513"/>
                <a:gd name="connsiteX5" fmla="*/ 619125 w 4098127"/>
                <a:gd name="connsiteY5" fmla="*/ 1259096 h 1345513"/>
                <a:gd name="connsiteX6" fmla="*/ 790575 w 4098127"/>
                <a:gd name="connsiteY6" fmla="*/ 1268621 h 1345513"/>
                <a:gd name="connsiteX7" fmla="*/ 1269206 w 4098127"/>
                <a:gd name="connsiteY7" fmla="*/ 1161465 h 1345513"/>
                <a:gd name="connsiteX8" fmla="*/ 1564481 w 4098127"/>
                <a:gd name="connsiteY8" fmla="*/ 1085265 h 1345513"/>
                <a:gd name="connsiteX9" fmla="*/ 1669256 w 4098127"/>
                <a:gd name="connsiteY9" fmla="*/ 1063834 h 1345513"/>
                <a:gd name="connsiteX10" fmla="*/ 1769269 w 4098127"/>
                <a:gd name="connsiteY10" fmla="*/ 968584 h 1345513"/>
                <a:gd name="connsiteX11" fmla="*/ 1924050 w 4098127"/>
                <a:gd name="connsiteY11" fmla="*/ 844759 h 1345513"/>
                <a:gd name="connsiteX12" fmla="*/ 2033587 w 4098127"/>
                <a:gd name="connsiteY12" fmla="*/ 801896 h 1345513"/>
                <a:gd name="connsiteX13" fmla="*/ 2383631 w 4098127"/>
                <a:gd name="connsiteY13" fmla="*/ 487572 h 1345513"/>
                <a:gd name="connsiteX14" fmla="*/ 2526505 w 4098127"/>
                <a:gd name="connsiteY14" fmla="*/ 351841 h 1345513"/>
                <a:gd name="connsiteX15" fmla="*/ 2795584 w 4098127"/>
                <a:gd name="connsiteY15" fmla="*/ 354222 h 1345513"/>
                <a:gd name="connsiteX16" fmla="*/ 3038471 w 4098127"/>
                <a:gd name="connsiteY16" fmla="*/ 308979 h 1345513"/>
                <a:gd name="connsiteX17" fmla="*/ 3121815 w 4098127"/>
                <a:gd name="connsiteY17" fmla="*/ 204204 h 1345513"/>
                <a:gd name="connsiteX18" fmla="*/ 3162295 w 4098127"/>
                <a:gd name="connsiteY18" fmla="*/ 125624 h 1345513"/>
                <a:gd name="connsiteX19" fmla="*/ 3205159 w 4098127"/>
                <a:gd name="connsiteY19" fmla="*/ 4179 h 1345513"/>
                <a:gd name="connsiteX20" fmla="*/ 3617114 w 4098127"/>
                <a:gd name="connsiteY20" fmla="*/ 66093 h 1345513"/>
                <a:gd name="connsiteX21" fmla="*/ 3940964 w 4098127"/>
                <a:gd name="connsiteY21" fmla="*/ 156580 h 1345513"/>
                <a:gd name="connsiteX22" fmla="*/ 4098127 w 4098127"/>
                <a:gd name="connsiteY22" fmla="*/ 273261 h 1345513"/>
                <a:gd name="connsiteX0" fmla="*/ 0 w 4129084"/>
                <a:gd name="connsiteY0" fmla="*/ 1340059 h 1345513"/>
                <a:gd name="connsiteX1" fmla="*/ 152400 w 4129084"/>
                <a:gd name="connsiteY1" fmla="*/ 1325771 h 1345513"/>
                <a:gd name="connsiteX2" fmla="*/ 269081 w 4129084"/>
                <a:gd name="connsiteY2" fmla="*/ 1342440 h 1345513"/>
                <a:gd name="connsiteX3" fmla="*/ 335756 w 4129084"/>
                <a:gd name="connsiteY3" fmla="*/ 1251953 h 1345513"/>
                <a:gd name="connsiteX4" fmla="*/ 481013 w 4129084"/>
                <a:gd name="connsiteY4" fmla="*/ 1225759 h 1345513"/>
                <a:gd name="connsiteX5" fmla="*/ 619125 w 4129084"/>
                <a:gd name="connsiteY5" fmla="*/ 1259096 h 1345513"/>
                <a:gd name="connsiteX6" fmla="*/ 790575 w 4129084"/>
                <a:gd name="connsiteY6" fmla="*/ 1268621 h 1345513"/>
                <a:gd name="connsiteX7" fmla="*/ 1269206 w 4129084"/>
                <a:gd name="connsiteY7" fmla="*/ 1161465 h 1345513"/>
                <a:gd name="connsiteX8" fmla="*/ 1564481 w 4129084"/>
                <a:gd name="connsiteY8" fmla="*/ 1085265 h 1345513"/>
                <a:gd name="connsiteX9" fmla="*/ 1669256 w 4129084"/>
                <a:gd name="connsiteY9" fmla="*/ 1063834 h 1345513"/>
                <a:gd name="connsiteX10" fmla="*/ 1769269 w 4129084"/>
                <a:gd name="connsiteY10" fmla="*/ 968584 h 1345513"/>
                <a:gd name="connsiteX11" fmla="*/ 1924050 w 4129084"/>
                <a:gd name="connsiteY11" fmla="*/ 844759 h 1345513"/>
                <a:gd name="connsiteX12" fmla="*/ 2033587 w 4129084"/>
                <a:gd name="connsiteY12" fmla="*/ 801896 h 1345513"/>
                <a:gd name="connsiteX13" fmla="*/ 2383631 w 4129084"/>
                <a:gd name="connsiteY13" fmla="*/ 487572 h 1345513"/>
                <a:gd name="connsiteX14" fmla="*/ 2526505 w 4129084"/>
                <a:gd name="connsiteY14" fmla="*/ 351841 h 1345513"/>
                <a:gd name="connsiteX15" fmla="*/ 2795584 w 4129084"/>
                <a:gd name="connsiteY15" fmla="*/ 354222 h 1345513"/>
                <a:gd name="connsiteX16" fmla="*/ 3038471 w 4129084"/>
                <a:gd name="connsiteY16" fmla="*/ 308979 h 1345513"/>
                <a:gd name="connsiteX17" fmla="*/ 3121815 w 4129084"/>
                <a:gd name="connsiteY17" fmla="*/ 204204 h 1345513"/>
                <a:gd name="connsiteX18" fmla="*/ 3162295 w 4129084"/>
                <a:gd name="connsiteY18" fmla="*/ 125624 h 1345513"/>
                <a:gd name="connsiteX19" fmla="*/ 3205159 w 4129084"/>
                <a:gd name="connsiteY19" fmla="*/ 4179 h 1345513"/>
                <a:gd name="connsiteX20" fmla="*/ 3617114 w 4129084"/>
                <a:gd name="connsiteY20" fmla="*/ 66093 h 1345513"/>
                <a:gd name="connsiteX21" fmla="*/ 3940964 w 4129084"/>
                <a:gd name="connsiteY21" fmla="*/ 156580 h 1345513"/>
                <a:gd name="connsiteX22" fmla="*/ 4129084 w 4129084"/>
                <a:gd name="connsiteY22" fmla="*/ 349461 h 1345513"/>
                <a:gd name="connsiteX0" fmla="*/ 0 w 4129084"/>
                <a:gd name="connsiteY0" fmla="*/ 1340059 h 1345513"/>
                <a:gd name="connsiteX1" fmla="*/ 152400 w 4129084"/>
                <a:gd name="connsiteY1" fmla="*/ 1325771 h 1345513"/>
                <a:gd name="connsiteX2" fmla="*/ 269081 w 4129084"/>
                <a:gd name="connsiteY2" fmla="*/ 1342440 h 1345513"/>
                <a:gd name="connsiteX3" fmla="*/ 335756 w 4129084"/>
                <a:gd name="connsiteY3" fmla="*/ 1251953 h 1345513"/>
                <a:gd name="connsiteX4" fmla="*/ 481013 w 4129084"/>
                <a:gd name="connsiteY4" fmla="*/ 1225759 h 1345513"/>
                <a:gd name="connsiteX5" fmla="*/ 619125 w 4129084"/>
                <a:gd name="connsiteY5" fmla="*/ 1259096 h 1345513"/>
                <a:gd name="connsiteX6" fmla="*/ 790575 w 4129084"/>
                <a:gd name="connsiteY6" fmla="*/ 1268621 h 1345513"/>
                <a:gd name="connsiteX7" fmla="*/ 1269206 w 4129084"/>
                <a:gd name="connsiteY7" fmla="*/ 1161465 h 1345513"/>
                <a:gd name="connsiteX8" fmla="*/ 1564481 w 4129084"/>
                <a:gd name="connsiteY8" fmla="*/ 1085265 h 1345513"/>
                <a:gd name="connsiteX9" fmla="*/ 1669256 w 4129084"/>
                <a:gd name="connsiteY9" fmla="*/ 1063834 h 1345513"/>
                <a:gd name="connsiteX10" fmla="*/ 1769269 w 4129084"/>
                <a:gd name="connsiteY10" fmla="*/ 968584 h 1345513"/>
                <a:gd name="connsiteX11" fmla="*/ 1924050 w 4129084"/>
                <a:gd name="connsiteY11" fmla="*/ 844759 h 1345513"/>
                <a:gd name="connsiteX12" fmla="*/ 2033587 w 4129084"/>
                <a:gd name="connsiteY12" fmla="*/ 801896 h 1345513"/>
                <a:gd name="connsiteX13" fmla="*/ 2383631 w 4129084"/>
                <a:gd name="connsiteY13" fmla="*/ 487572 h 1345513"/>
                <a:gd name="connsiteX14" fmla="*/ 2526505 w 4129084"/>
                <a:gd name="connsiteY14" fmla="*/ 351841 h 1345513"/>
                <a:gd name="connsiteX15" fmla="*/ 2795584 w 4129084"/>
                <a:gd name="connsiteY15" fmla="*/ 354222 h 1345513"/>
                <a:gd name="connsiteX16" fmla="*/ 3038471 w 4129084"/>
                <a:gd name="connsiteY16" fmla="*/ 308979 h 1345513"/>
                <a:gd name="connsiteX17" fmla="*/ 3121815 w 4129084"/>
                <a:gd name="connsiteY17" fmla="*/ 204204 h 1345513"/>
                <a:gd name="connsiteX18" fmla="*/ 3162295 w 4129084"/>
                <a:gd name="connsiteY18" fmla="*/ 125624 h 1345513"/>
                <a:gd name="connsiteX19" fmla="*/ 3205159 w 4129084"/>
                <a:gd name="connsiteY19" fmla="*/ 4179 h 1345513"/>
                <a:gd name="connsiteX20" fmla="*/ 3617114 w 4129084"/>
                <a:gd name="connsiteY20" fmla="*/ 66093 h 1345513"/>
                <a:gd name="connsiteX21" fmla="*/ 3940964 w 4129084"/>
                <a:gd name="connsiteY21" fmla="*/ 156580 h 1345513"/>
                <a:gd name="connsiteX22" fmla="*/ 4129084 w 4129084"/>
                <a:gd name="connsiteY22" fmla="*/ 349461 h 1345513"/>
                <a:gd name="connsiteX0" fmla="*/ 0 w 4117178"/>
                <a:gd name="connsiteY0" fmla="*/ 1340059 h 1345513"/>
                <a:gd name="connsiteX1" fmla="*/ 152400 w 4117178"/>
                <a:gd name="connsiteY1" fmla="*/ 1325771 h 1345513"/>
                <a:gd name="connsiteX2" fmla="*/ 269081 w 4117178"/>
                <a:gd name="connsiteY2" fmla="*/ 1342440 h 1345513"/>
                <a:gd name="connsiteX3" fmla="*/ 335756 w 4117178"/>
                <a:gd name="connsiteY3" fmla="*/ 1251953 h 1345513"/>
                <a:gd name="connsiteX4" fmla="*/ 481013 w 4117178"/>
                <a:gd name="connsiteY4" fmla="*/ 1225759 h 1345513"/>
                <a:gd name="connsiteX5" fmla="*/ 619125 w 4117178"/>
                <a:gd name="connsiteY5" fmla="*/ 1259096 h 1345513"/>
                <a:gd name="connsiteX6" fmla="*/ 790575 w 4117178"/>
                <a:gd name="connsiteY6" fmla="*/ 1268621 h 1345513"/>
                <a:gd name="connsiteX7" fmla="*/ 1269206 w 4117178"/>
                <a:gd name="connsiteY7" fmla="*/ 1161465 h 1345513"/>
                <a:gd name="connsiteX8" fmla="*/ 1564481 w 4117178"/>
                <a:gd name="connsiteY8" fmla="*/ 1085265 h 1345513"/>
                <a:gd name="connsiteX9" fmla="*/ 1669256 w 4117178"/>
                <a:gd name="connsiteY9" fmla="*/ 1063834 h 1345513"/>
                <a:gd name="connsiteX10" fmla="*/ 1769269 w 4117178"/>
                <a:gd name="connsiteY10" fmla="*/ 968584 h 1345513"/>
                <a:gd name="connsiteX11" fmla="*/ 1924050 w 4117178"/>
                <a:gd name="connsiteY11" fmla="*/ 844759 h 1345513"/>
                <a:gd name="connsiteX12" fmla="*/ 2033587 w 4117178"/>
                <a:gd name="connsiteY12" fmla="*/ 801896 h 1345513"/>
                <a:gd name="connsiteX13" fmla="*/ 2383631 w 4117178"/>
                <a:gd name="connsiteY13" fmla="*/ 487572 h 1345513"/>
                <a:gd name="connsiteX14" fmla="*/ 2526505 w 4117178"/>
                <a:gd name="connsiteY14" fmla="*/ 351841 h 1345513"/>
                <a:gd name="connsiteX15" fmla="*/ 2795584 w 4117178"/>
                <a:gd name="connsiteY15" fmla="*/ 354222 h 1345513"/>
                <a:gd name="connsiteX16" fmla="*/ 3038471 w 4117178"/>
                <a:gd name="connsiteY16" fmla="*/ 308979 h 1345513"/>
                <a:gd name="connsiteX17" fmla="*/ 3121815 w 4117178"/>
                <a:gd name="connsiteY17" fmla="*/ 204204 h 1345513"/>
                <a:gd name="connsiteX18" fmla="*/ 3162295 w 4117178"/>
                <a:gd name="connsiteY18" fmla="*/ 125624 h 1345513"/>
                <a:gd name="connsiteX19" fmla="*/ 3205159 w 4117178"/>
                <a:gd name="connsiteY19" fmla="*/ 4179 h 1345513"/>
                <a:gd name="connsiteX20" fmla="*/ 3617114 w 4117178"/>
                <a:gd name="connsiteY20" fmla="*/ 66093 h 1345513"/>
                <a:gd name="connsiteX21" fmla="*/ 3940964 w 4117178"/>
                <a:gd name="connsiteY21" fmla="*/ 156580 h 1345513"/>
                <a:gd name="connsiteX22" fmla="*/ 4117178 w 4117178"/>
                <a:gd name="connsiteY22" fmla="*/ 378036 h 1345513"/>
                <a:gd name="connsiteX0" fmla="*/ 0 w 4130229"/>
                <a:gd name="connsiteY0" fmla="*/ 1340059 h 1345513"/>
                <a:gd name="connsiteX1" fmla="*/ 152400 w 4130229"/>
                <a:gd name="connsiteY1" fmla="*/ 1325771 h 1345513"/>
                <a:gd name="connsiteX2" fmla="*/ 269081 w 4130229"/>
                <a:gd name="connsiteY2" fmla="*/ 1342440 h 1345513"/>
                <a:gd name="connsiteX3" fmla="*/ 335756 w 4130229"/>
                <a:gd name="connsiteY3" fmla="*/ 1251953 h 1345513"/>
                <a:gd name="connsiteX4" fmla="*/ 481013 w 4130229"/>
                <a:gd name="connsiteY4" fmla="*/ 1225759 h 1345513"/>
                <a:gd name="connsiteX5" fmla="*/ 619125 w 4130229"/>
                <a:gd name="connsiteY5" fmla="*/ 1259096 h 1345513"/>
                <a:gd name="connsiteX6" fmla="*/ 790575 w 4130229"/>
                <a:gd name="connsiteY6" fmla="*/ 1268621 h 1345513"/>
                <a:gd name="connsiteX7" fmla="*/ 1269206 w 4130229"/>
                <a:gd name="connsiteY7" fmla="*/ 1161465 h 1345513"/>
                <a:gd name="connsiteX8" fmla="*/ 1564481 w 4130229"/>
                <a:gd name="connsiteY8" fmla="*/ 1085265 h 1345513"/>
                <a:gd name="connsiteX9" fmla="*/ 1669256 w 4130229"/>
                <a:gd name="connsiteY9" fmla="*/ 1063834 h 1345513"/>
                <a:gd name="connsiteX10" fmla="*/ 1769269 w 4130229"/>
                <a:gd name="connsiteY10" fmla="*/ 968584 h 1345513"/>
                <a:gd name="connsiteX11" fmla="*/ 1924050 w 4130229"/>
                <a:gd name="connsiteY11" fmla="*/ 844759 h 1345513"/>
                <a:gd name="connsiteX12" fmla="*/ 2033587 w 4130229"/>
                <a:gd name="connsiteY12" fmla="*/ 801896 h 1345513"/>
                <a:gd name="connsiteX13" fmla="*/ 2383631 w 4130229"/>
                <a:gd name="connsiteY13" fmla="*/ 487572 h 1345513"/>
                <a:gd name="connsiteX14" fmla="*/ 2526505 w 4130229"/>
                <a:gd name="connsiteY14" fmla="*/ 351841 h 1345513"/>
                <a:gd name="connsiteX15" fmla="*/ 2795584 w 4130229"/>
                <a:gd name="connsiteY15" fmla="*/ 354222 h 1345513"/>
                <a:gd name="connsiteX16" fmla="*/ 3038471 w 4130229"/>
                <a:gd name="connsiteY16" fmla="*/ 308979 h 1345513"/>
                <a:gd name="connsiteX17" fmla="*/ 3121815 w 4130229"/>
                <a:gd name="connsiteY17" fmla="*/ 204204 h 1345513"/>
                <a:gd name="connsiteX18" fmla="*/ 3162295 w 4130229"/>
                <a:gd name="connsiteY18" fmla="*/ 125624 h 1345513"/>
                <a:gd name="connsiteX19" fmla="*/ 3205159 w 4130229"/>
                <a:gd name="connsiteY19" fmla="*/ 4179 h 1345513"/>
                <a:gd name="connsiteX20" fmla="*/ 3617114 w 4130229"/>
                <a:gd name="connsiteY20" fmla="*/ 66093 h 1345513"/>
                <a:gd name="connsiteX21" fmla="*/ 3940964 w 4130229"/>
                <a:gd name="connsiteY21" fmla="*/ 156580 h 1345513"/>
                <a:gd name="connsiteX22" fmla="*/ 4117178 w 4130229"/>
                <a:gd name="connsiteY22" fmla="*/ 378036 h 1345513"/>
                <a:gd name="connsiteX23" fmla="*/ 4117175 w 4130229"/>
                <a:gd name="connsiteY23" fmla="*/ 380418 h 1345513"/>
                <a:gd name="connsiteX0" fmla="*/ 0 w 4450550"/>
                <a:gd name="connsiteY0" fmla="*/ 1340059 h 1345513"/>
                <a:gd name="connsiteX1" fmla="*/ 152400 w 4450550"/>
                <a:gd name="connsiteY1" fmla="*/ 1325771 h 1345513"/>
                <a:gd name="connsiteX2" fmla="*/ 269081 w 4450550"/>
                <a:gd name="connsiteY2" fmla="*/ 1342440 h 1345513"/>
                <a:gd name="connsiteX3" fmla="*/ 335756 w 4450550"/>
                <a:gd name="connsiteY3" fmla="*/ 1251953 h 1345513"/>
                <a:gd name="connsiteX4" fmla="*/ 481013 w 4450550"/>
                <a:gd name="connsiteY4" fmla="*/ 1225759 h 1345513"/>
                <a:gd name="connsiteX5" fmla="*/ 619125 w 4450550"/>
                <a:gd name="connsiteY5" fmla="*/ 1259096 h 1345513"/>
                <a:gd name="connsiteX6" fmla="*/ 790575 w 4450550"/>
                <a:gd name="connsiteY6" fmla="*/ 1268621 h 1345513"/>
                <a:gd name="connsiteX7" fmla="*/ 1269206 w 4450550"/>
                <a:gd name="connsiteY7" fmla="*/ 1161465 h 1345513"/>
                <a:gd name="connsiteX8" fmla="*/ 1564481 w 4450550"/>
                <a:gd name="connsiteY8" fmla="*/ 1085265 h 1345513"/>
                <a:gd name="connsiteX9" fmla="*/ 1669256 w 4450550"/>
                <a:gd name="connsiteY9" fmla="*/ 1063834 h 1345513"/>
                <a:gd name="connsiteX10" fmla="*/ 1769269 w 4450550"/>
                <a:gd name="connsiteY10" fmla="*/ 968584 h 1345513"/>
                <a:gd name="connsiteX11" fmla="*/ 1924050 w 4450550"/>
                <a:gd name="connsiteY11" fmla="*/ 844759 h 1345513"/>
                <a:gd name="connsiteX12" fmla="*/ 2033587 w 4450550"/>
                <a:gd name="connsiteY12" fmla="*/ 801896 h 1345513"/>
                <a:gd name="connsiteX13" fmla="*/ 2383631 w 4450550"/>
                <a:gd name="connsiteY13" fmla="*/ 487572 h 1345513"/>
                <a:gd name="connsiteX14" fmla="*/ 2526505 w 4450550"/>
                <a:gd name="connsiteY14" fmla="*/ 351841 h 1345513"/>
                <a:gd name="connsiteX15" fmla="*/ 2795584 w 4450550"/>
                <a:gd name="connsiteY15" fmla="*/ 354222 h 1345513"/>
                <a:gd name="connsiteX16" fmla="*/ 3038471 w 4450550"/>
                <a:gd name="connsiteY16" fmla="*/ 308979 h 1345513"/>
                <a:gd name="connsiteX17" fmla="*/ 3121815 w 4450550"/>
                <a:gd name="connsiteY17" fmla="*/ 204204 h 1345513"/>
                <a:gd name="connsiteX18" fmla="*/ 3162295 w 4450550"/>
                <a:gd name="connsiteY18" fmla="*/ 125624 h 1345513"/>
                <a:gd name="connsiteX19" fmla="*/ 3205159 w 4450550"/>
                <a:gd name="connsiteY19" fmla="*/ 4179 h 1345513"/>
                <a:gd name="connsiteX20" fmla="*/ 3617114 w 4450550"/>
                <a:gd name="connsiteY20" fmla="*/ 66093 h 1345513"/>
                <a:gd name="connsiteX21" fmla="*/ 3940964 w 4450550"/>
                <a:gd name="connsiteY21" fmla="*/ 156580 h 1345513"/>
                <a:gd name="connsiteX22" fmla="*/ 4117178 w 4450550"/>
                <a:gd name="connsiteY22" fmla="*/ 378036 h 1345513"/>
                <a:gd name="connsiteX23" fmla="*/ 4450550 w 4450550"/>
                <a:gd name="connsiteY23" fmla="*/ 287549 h 1345513"/>
                <a:gd name="connsiteX0" fmla="*/ 0 w 4450550"/>
                <a:gd name="connsiteY0" fmla="*/ 1340059 h 1345513"/>
                <a:gd name="connsiteX1" fmla="*/ 152400 w 4450550"/>
                <a:gd name="connsiteY1" fmla="*/ 1325771 h 1345513"/>
                <a:gd name="connsiteX2" fmla="*/ 269081 w 4450550"/>
                <a:gd name="connsiteY2" fmla="*/ 1342440 h 1345513"/>
                <a:gd name="connsiteX3" fmla="*/ 335756 w 4450550"/>
                <a:gd name="connsiteY3" fmla="*/ 1251953 h 1345513"/>
                <a:gd name="connsiteX4" fmla="*/ 481013 w 4450550"/>
                <a:gd name="connsiteY4" fmla="*/ 1225759 h 1345513"/>
                <a:gd name="connsiteX5" fmla="*/ 619125 w 4450550"/>
                <a:gd name="connsiteY5" fmla="*/ 1259096 h 1345513"/>
                <a:gd name="connsiteX6" fmla="*/ 790575 w 4450550"/>
                <a:gd name="connsiteY6" fmla="*/ 1268621 h 1345513"/>
                <a:gd name="connsiteX7" fmla="*/ 1269206 w 4450550"/>
                <a:gd name="connsiteY7" fmla="*/ 1161465 h 1345513"/>
                <a:gd name="connsiteX8" fmla="*/ 1564481 w 4450550"/>
                <a:gd name="connsiteY8" fmla="*/ 1085265 h 1345513"/>
                <a:gd name="connsiteX9" fmla="*/ 1669256 w 4450550"/>
                <a:gd name="connsiteY9" fmla="*/ 1063834 h 1345513"/>
                <a:gd name="connsiteX10" fmla="*/ 1769269 w 4450550"/>
                <a:gd name="connsiteY10" fmla="*/ 968584 h 1345513"/>
                <a:gd name="connsiteX11" fmla="*/ 1924050 w 4450550"/>
                <a:gd name="connsiteY11" fmla="*/ 844759 h 1345513"/>
                <a:gd name="connsiteX12" fmla="*/ 2033587 w 4450550"/>
                <a:gd name="connsiteY12" fmla="*/ 801896 h 1345513"/>
                <a:gd name="connsiteX13" fmla="*/ 2383631 w 4450550"/>
                <a:gd name="connsiteY13" fmla="*/ 487572 h 1345513"/>
                <a:gd name="connsiteX14" fmla="*/ 2526505 w 4450550"/>
                <a:gd name="connsiteY14" fmla="*/ 351841 h 1345513"/>
                <a:gd name="connsiteX15" fmla="*/ 2795584 w 4450550"/>
                <a:gd name="connsiteY15" fmla="*/ 354222 h 1345513"/>
                <a:gd name="connsiteX16" fmla="*/ 3038471 w 4450550"/>
                <a:gd name="connsiteY16" fmla="*/ 308979 h 1345513"/>
                <a:gd name="connsiteX17" fmla="*/ 3121815 w 4450550"/>
                <a:gd name="connsiteY17" fmla="*/ 204204 h 1345513"/>
                <a:gd name="connsiteX18" fmla="*/ 3162295 w 4450550"/>
                <a:gd name="connsiteY18" fmla="*/ 125624 h 1345513"/>
                <a:gd name="connsiteX19" fmla="*/ 3205159 w 4450550"/>
                <a:gd name="connsiteY19" fmla="*/ 4179 h 1345513"/>
                <a:gd name="connsiteX20" fmla="*/ 3617114 w 4450550"/>
                <a:gd name="connsiteY20" fmla="*/ 66093 h 1345513"/>
                <a:gd name="connsiteX21" fmla="*/ 3940964 w 4450550"/>
                <a:gd name="connsiteY21" fmla="*/ 156580 h 1345513"/>
                <a:gd name="connsiteX22" fmla="*/ 4117178 w 4450550"/>
                <a:gd name="connsiteY22" fmla="*/ 378036 h 1345513"/>
                <a:gd name="connsiteX23" fmla="*/ 4255287 w 4450550"/>
                <a:gd name="connsiteY23" fmla="*/ 339937 h 1345513"/>
                <a:gd name="connsiteX24" fmla="*/ 4450550 w 4450550"/>
                <a:gd name="connsiteY24" fmla="*/ 287549 h 1345513"/>
                <a:gd name="connsiteX0" fmla="*/ 0 w 4450550"/>
                <a:gd name="connsiteY0" fmla="*/ 1340059 h 1345513"/>
                <a:gd name="connsiteX1" fmla="*/ 152400 w 4450550"/>
                <a:gd name="connsiteY1" fmla="*/ 1325771 h 1345513"/>
                <a:gd name="connsiteX2" fmla="*/ 269081 w 4450550"/>
                <a:gd name="connsiteY2" fmla="*/ 1342440 h 1345513"/>
                <a:gd name="connsiteX3" fmla="*/ 335756 w 4450550"/>
                <a:gd name="connsiteY3" fmla="*/ 1251953 h 1345513"/>
                <a:gd name="connsiteX4" fmla="*/ 481013 w 4450550"/>
                <a:gd name="connsiteY4" fmla="*/ 1225759 h 1345513"/>
                <a:gd name="connsiteX5" fmla="*/ 619125 w 4450550"/>
                <a:gd name="connsiteY5" fmla="*/ 1259096 h 1345513"/>
                <a:gd name="connsiteX6" fmla="*/ 790575 w 4450550"/>
                <a:gd name="connsiteY6" fmla="*/ 1268621 h 1345513"/>
                <a:gd name="connsiteX7" fmla="*/ 1269206 w 4450550"/>
                <a:gd name="connsiteY7" fmla="*/ 1161465 h 1345513"/>
                <a:gd name="connsiteX8" fmla="*/ 1564481 w 4450550"/>
                <a:gd name="connsiteY8" fmla="*/ 1085265 h 1345513"/>
                <a:gd name="connsiteX9" fmla="*/ 1669256 w 4450550"/>
                <a:gd name="connsiteY9" fmla="*/ 1063834 h 1345513"/>
                <a:gd name="connsiteX10" fmla="*/ 1769269 w 4450550"/>
                <a:gd name="connsiteY10" fmla="*/ 968584 h 1345513"/>
                <a:gd name="connsiteX11" fmla="*/ 1924050 w 4450550"/>
                <a:gd name="connsiteY11" fmla="*/ 844759 h 1345513"/>
                <a:gd name="connsiteX12" fmla="*/ 2033587 w 4450550"/>
                <a:gd name="connsiteY12" fmla="*/ 801896 h 1345513"/>
                <a:gd name="connsiteX13" fmla="*/ 2383631 w 4450550"/>
                <a:gd name="connsiteY13" fmla="*/ 487572 h 1345513"/>
                <a:gd name="connsiteX14" fmla="*/ 2526505 w 4450550"/>
                <a:gd name="connsiteY14" fmla="*/ 351841 h 1345513"/>
                <a:gd name="connsiteX15" fmla="*/ 2795584 w 4450550"/>
                <a:gd name="connsiteY15" fmla="*/ 354222 h 1345513"/>
                <a:gd name="connsiteX16" fmla="*/ 3038471 w 4450550"/>
                <a:gd name="connsiteY16" fmla="*/ 308979 h 1345513"/>
                <a:gd name="connsiteX17" fmla="*/ 3121815 w 4450550"/>
                <a:gd name="connsiteY17" fmla="*/ 204204 h 1345513"/>
                <a:gd name="connsiteX18" fmla="*/ 3162295 w 4450550"/>
                <a:gd name="connsiteY18" fmla="*/ 125624 h 1345513"/>
                <a:gd name="connsiteX19" fmla="*/ 3205159 w 4450550"/>
                <a:gd name="connsiteY19" fmla="*/ 4179 h 1345513"/>
                <a:gd name="connsiteX20" fmla="*/ 3617114 w 4450550"/>
                <a:gd name="connsiteY20" fmla="*/ 66093 h 1345513"/>
                <a:gd name="connsiteX21" fmla="*/ 3940964 w 4450550"/>
                <a:gd name="connsiteY21" fmla="*/ 156580 h 1345513"/>
                <a:gd name="connsiteX22" fmla="*/ 4117178 w 4450550"/>
                <a:gd name="connsiteY22" fmla="*/ 378036 h 1345513"/>
                <a:gd name="connsiteX23" fmla="*/ 4186231 w 4450550"/>
                <a:gd name="connsiteY23" fmla="*/ 361368 h 1345513"/>
                <a:gd name="connsiteX24" fmla="*/ 4255287 w 4450550"/>
                <a:gd name="connsiteY24" fmla="*/ 339937 h 1345513"/>
                <a:gd name="connsiteX25" fmla="*/ 4450550 w 4450550"/>
                <a:gd name="connsiteY25" fmla="*/ 287549 h 1345513"/>
                <a:gd name="connsiteX0" fmla="*/ 0 w 4450550"/>
                <a:gd name="connsiteY0" fmla="*/ 1340059 h 1345513"/>
                <a:gd name="connsiteX1" fmla="*/ 152400 w 4450550"/>
                <a:gd name="connsiteY1" fmla="*/ 1325771 h 1345513"/>
                <a:gd name="connsiteX2" fmla="*/ 269081 w 4450550"/>
                <a:gd name="connsiteY2" fmla="*/ 1342440 h 1345513"/>
                <a:gd name="connsiteX3" fmla="*/ 335756 w 4450550"/>
                <a:gd name="connsiteY3" fmla="*/ 1251953 h 1345513"/>
                <a:gd name="connsiteX4" fmla="*/ 481013 w 4450550"/>
                <a:gd name="connsiteY4" fmla="*/ 1225759 h 1345513"/>
                <a:gd name="connsiteX5" fmla="*/ 619125 w 4450550"/>
                <a:gd name="connsiteY5" fmla="*/ 1259096 h 1345513"/>
                <a:gd name="connsiteX6" fmla="*/ 790575 w 4450550"/>
                <a:gd name="connsiteY6" fmla="*/ 1268621 h 1345513"/>
                <a:gd name="connsiteX7" fmla="*/ 1269206 w 4450550"/>
                <a:gd name="connsiteY7" fmla="*/ 1161465 h 1345513"/>
                <a:gd name="connsiteX8" fmla="*/ 1564481 w 4450550"/>
                <a:gd name="connsiteY8" fmla="*/ 1085265 h 1345513"/>
                <a:gd name="connsiteX9" fmla="*/ 1669256 w 4450550"/>
                <a:gd name="connsiteY9" fmla="*/ 1063834 h 1345513"/>
                <a:gd name="connsiteX10" fmla="*/ 1769269 w 4450550"/>
                <a:gd name="connsiteY10" fmla="*/ 968584 h 1345513"/>
                <a:gd name="connsiteX11" fmla="*/ 1924050 w 4450550"/>
                <a:gd name="connsiteY11" fmla="*/ 844759 h 1345513"/>
                <a:gd name="connsiteX12" fmla="*/ 2033587 w 4450550"/>
                <a:gd name="connsiteY12" fmla="*/ 801896 h 1345513"/>
                <a:gd name="connsiteX13" fmla="*/ 2383631 w 4450550"/>
                <a:gd name="connsiteY13" fmla="*/ 487572 h 1345513"/>
                <a:gd name="connsiteX14" fmla="*/ 2526505 w 4450550"/>
                <a:gd name="connsiteY14" fmla="*/ 351841 h 1345513"/>
                <a:gd name="connsiteX15" fmla="*/ 2795584 w 4450550"/>
                <a:gd name="connsiteY15" fmla="*/ 354222 h 1345513"/>
                <a:gd name="connsiteX16" fmla="*/ 3038471 w 4450550"/>
                <a:gd name="connsiteY16" fmla="*/ 308979 h 1345513"/>
                <a:gd name="connsiteX17" fmla="*/ 3121815 w 4450550"/>
                <a:gd name="connsiteY17" fmla="*/ 204204 h 1345513"/>
                <a:gd name="connsiteX18" fmla="*/ 3162295 w 4450550"/>
                <a:gd name="connsiteY18" fmla="*/ 125624 h 1345513"/>
                <a:gd name="connsiteX19" fmla="*/ 3205159 w 4450550"/>
                <a:gd name="connsiteY19" fmla="*/ 4179 h 1345513"/>
                <a:gd name="connsiteX20" fmla="*/ 3617114 w 4450550"/>
                <a:gd name="connsiteY20" fmla="*/ 66093 h 1345513"/>
                <a:gd name="connsiteX21" fmla="*/ 3940964 w 4450550"/>
                <a:gd name="connsiteY21" fmla="*/ 156580 h 1345513"/>
                <a:gd name="connsiteX22" fmla="*/ 4095747 w 4450550"/>
                <a:gd name="connsiteY22" fmla="*/ 378036 h 1345513"/>
                <a:gd name="connsiteX23" fmla="*/ 4186231 w 4450550"/>
                <a:gd name="connsiteY23" fmla="*/ 361368 h 1345513"/>
                <a:gd name="connsiteX24" fmla="*/ 4255287 w 4450550"/>
                <a:gd name="connsiteY24" fmla="*/ 339937 h 1345513"/>
                <a:gd name="connsiteX25" fmla="*/ 4450550 w 4450550"/>
                <a:gd name="connsiteY25" fmla="*/ 287549 h 1345513"/>
                <a:gd name="connsiteX0" fmla="*/ 0 w 4450550"/>
                <a:gd name="connsiteY0" fmla="*/ 1340059 h 1345513"/>
                <a:gd name="connsiteX1" fmla="*/ 152400 w 4450550"/>
                <a:gd name="connsiteY1" fmla="*/ 1325771 h 1345513"/>
                <a:gd name="connsiteX2" fmla="*/ 269081 w 4450550"/>
                <a:gd name="connsiteY2" fmla="*/ 1342440 h 1345513"/>
                <a:gd name="connsiteX3" fmla="*/ 335756 w 4450550"/>
                <a:gd name="connsiteY3" fmla="*/ 1251953 h 1345513"/>
                <a:gd name="connsiteX4" fmla="*/ 481013 w 4450550"/>
                <a:gd name="connsiteY4" fmla="*/ 1225759 h 1345513"/>
                <a:gd name="connsiteX5" fmla="*/ 619125 w 4450550"/>
                <a:gd name="connsiteY5" fmla="*/ 1259096 h 1345513"/>
                <a:gd name="connsiteX6" fmla="*/ 790575 w 4450550"/>
                <a:gd name="connsiteY6" fmla="*/ 1268621 h 1345513"/>
                <a:gd name="connsiteX7" fmla="*/ 1269206 w 4450550"/>
                <a:gd name="connsiteY7" fmla="*/ 1161465 h 1345513"/>
                <a:gd name="connsiteX8" fmla="*/ 1564481 w 4450550"/>
                <a:gd name="connsiteY8" fmla="*/ 1085265 h 1345513"/>
                <a:gd name="connsiteX9" fmla="*/ 1669256 w 4450550"/>
                <a:gd name="connsiteY9" fmla="*/ 1063834 h 1345513"/>
                <a:gd name="connsiteX10" fmla="*/ 1769269 w 4450550"/>
                <a:gd name="connsiteY10" fmla="*/ 968584 h 1345513"/>
                <a:gd name="connsiteX11" fmla="*/ 1924050 w 4450550"/>
                <a:gd name="connsiteY11" fmla="*/ 844759 h 1345513"/>
                <a:gd name="connsiteX12" fmla="*/ 2033587 w 4450550"/>
                <a:gd name="connsiteY12" fmla="*/ 801896 h 1345513"/>
                <a:gd name="connsiteX13" fmla="*/ 2383631 w 4450550"/>
                <a:gd name="connsiteY13" fmla="*/ 487572 h 1345513"/>
                <a:gd name="connsiteX14" fmla="*/ 2526505 w 4450550"/>
                <a:gd name="connsiteY14" fmla="*/ 351841 h 1345513"/>
                <a:gd name="connsiteX15" fmla="*/ 2795584 w 4450550"/>
                <a:gd name="connsiteY15" fmla="*/ 354222 h 1345513"/>
                <a:gd name="connsiteX16" fmla="*/ 3038471 w 4450550"/>
                <a:gd name="connsiteY16" fmla="*/ 308979 h 1345513"/>
                <a:gd name="connsiteX17" fmla="*/ 3121815 w 4450550"/>
                <a:gd name="connsiteY17" fmla="*/ 204204 h 1345513"/>
                <a:gd name="connsiteX18" fmla="*/ 3162295 w 4450550"/>
                <a:gd name="connsiteY18" fmla="*/ 125624 h 1345513"/>
                <a:gd name="connsiteX19" fmla="*/ 3205159 w 4450550"/>
                <a:gd name="connsiteY19" fmla="*/ 4179 h 1345513"/>
                <a:gd name="connsiteX20" fmla="*/ 3617114 w 4450550"/>
                <a:gd name="connsiteY20" fmla="*/ 66093 h 1345513"/>
                <a:gd name="connsiteX21" fmla="*/ 3940964 w 4450550"/>
                <a:gd name="connsiteY21" fmla="*/ 156580 h 1345513"/>
                <a:gd name="connsiteX22" fmla="*/ 4095747 w 4450550"/>
                <a:gd name="connsiteY22" fmla="*/ 378036 h 1345513"/>
                <a:gd name="connsiteX23" fmla="*/ 4186231 w 4450550"/>
                <a:gd name="connsiteY23" fmla="*/ 361368 h 1345513"/>
                <a:gd name="connsiteX24" fmla="*/ 4255287 w 4450550"/>
                <a:gd name="connsiteY24" fmla="*/ 339937 h 1345513"/>
                <a:gd name="connsiteX25" fmla="*/ 4450550 w 4450550"/>
                <a:gd name="connsiteY25" fmla="*/ 287549 h 1345513"/>
                <a:gd name="connsiteX0" fmla="*/ 0 w 4450550"/>
                <a:gd name="connsiteY0" fmla="*/ 1340059 h 1345513"/>
                <a:gd name="connsiteX1" fmla="*/ 152400 w 4450550"/>
                <a:gd name="connsiteY1" fmla="*/ 1325771 h 1345513"/>
                <a:gd name="connsiteX2" fmla="*/ 269081 w 4450550"/>
                <a:gd name="connsiteY2" fmla="*/ 1342440 h 1345513"/>
                <a:gd name="connsiteX3" fmla="*/ 335756 w 4450550"/>
                <a:gd name="connsiteY3" fmla="*/ 1251953 h 1345513"/>
                <a:gd name="connsiteX4" fmla="*/ 481013 w 4450550"/>
                <a:gd name="connsiteY4" fmla="*/ 1225759 h 1345513"/>
                <a:gd name="connsiteX5" fmla="*/ 619125 w 4450550"/>
                <a:gd name="connsiteY5" fmla="*/ 1259096 h 1345513"/>
                <a:gd name="connsiteX6" fmla="*/ 790575 w 4450550"/>
                <a:gd name="connsiteY6" fmla="*/ 1268621 h 1345513"/>
                <a:gd name="connsiteX7" fmla="*/ 1269206 w 4450550"/>
                <a:gd name="connsiteY7" fmla="*/ 1161465 h 1345513"/>
                <a:gd name="connsiteX8" fmla="*/ 1564481 w 4450550"/>
                <a:gd name="connsiteY8" fmla="*/ 1085265 h 1345513"/>
                <a:gd name="connsiteX9" fmla="*/ 1669256 w 4450550"/>
                <a:gd name="connsiteY9" fmla="*/ 1063834 h 1345513"/>
                <a:gd name="connsiteX10" fmla="*/ 1769269 w 4450550"/>
                <a:gd name="connsiteY10" fmla="*/ 968584 h 1345513"/>
                <a:gd name="connsiteX11" fmla="*/ 1924050 w 4450550"/>
                <a:gd name="connsiteY11" fmla="*/ 844759 h 1345513"/>
                <a:gd name="connsiteX12" fmla="*/ 2033587 w 4450550"/>
                <a:gd name="connsiteY12" fmla="*/ 801896 h 1345513"/>
                <a:gd name="connsiteX13" fmla="*/ 2383631 w 4450550"/>
                <a:gd name="connsiteY13" fmla="*/ 487572 h 1345513"/>
                <a:gd name="connsiteX14" fmla="*/ 2526505 w 4450550"/>
                <a:gd name="connsiteY14" fmla="*/ 351841 h 1345513"/>
                <a:gd name="connsiteX15" fmla="*/ 2795584 w 4450550"/>
                <a:gd name="connsiteY15" fmla="*/ 354222 h 1345513"/>
                <a:gd name="connsiteX16" fmla="*/ 3038471 w 4450550"/>
                <a:gd name="connsiteY16" fmla="*/ 308979 h 1345513"/>
                <a:gd name="connsiteX17" fmla="*/ 3121815 w 4450550"/>
                <a:gd name="connsiteY17" fmla="*/ 204204 h 1345513"/>
                <a:gd name="connsiteX18" fmla="*/ 3162295 w 4450550"/>
                <a:gd name="connsiteY18" fmla="*/ 125624 h 1345513"/>
                <a:gd name="connsiteX19" fmla="*/ 3205159 w 4450550"/>
                <a:gd name="connsiteY19" fmla="*/ 4179 h 1345513"/>
                <a:gd name="connsiteX20" fmla="*/ 3617114 w 4450550"/>
                <a:gd name="connsiteY20" fmla="*/ 66093 h 1345513"/>
                <a:gd name="connsiteX21" fmla="*/ 3940964 w 4450550"/>
                <a:gd name="connsiteY21" fmla="*/ 156580 h 1345513"/>
                <a:gd name="connsiteX22" fmla="*/ 4038597 w 4450550"/>
                <a:gd name="connsiteY22" fmla="*/ 373273 h 1345513"/>
                <a:gd name="connsiteX23" fmla="*/ 4186231 w 4450550"/>
                <a:gd name="connsiteY23" fmla="*/ 361368 h 1345513"/>
                <a:gd name="connsiteX24" fmla="*/ 4255287 w 4450550"/>
                <a:gd name="connsiteY24" fmla="*/ 339937 h 1345513"/>
                <a:gd name="connsiteX25" fmla="*/ 4450550 w 4450550"/>
                <a:gd name="connsiteY25" fmla="*/ 287549 h 1345513"/>
                <a:gd name="connsiteX0" fmla="*/ 0 w 4450550"/>
                <a:gd name="connsiteY0" fmla="*/ 1340059 h 1345513"/>
                <a:gd name="connsiteX1" fmla="*/ 152400 w 4450550"/>
                <a:gd name="connsiteY1" fmla="*/ 1325771 h 1345513"/>
                <a:gd name="connsiteX2" fmla="*/ 269081 w 4450550"/>
                <a:gd name="connsiteY2" fmla="*/ 1342440 h 1345513"/>
                <a:gd name="connsiteX3" fmla="*/ 335756 w 4450550"/>
                <a:gd name="connsiteY3" fmla="*/ 1251953 h 1345513"/>
                <a:gd name="connsiteX4" fmla="*/ 481013 w 4450550"/>
                <a:gd name="connsiteY4" fmla="*/ 1225759 h 1345513"/>
                <a:gd name="connsiteX5" fmla="*/ 619125 w 4450550"/>
                <a:gd name="connsiteY5" fmla="*/ 1259096 h 1345513"/>
                <a:gd name="connsiteX6" fmla="*/ 790575 w 4450550"/>
                <a:gd name="connsiteY6" fmla="*/ 1268621 h 1345513"/>
                <a:gd name="connsiteX7" fmla="*/ 1269206 w 4450550"/>
                <a:gd name="connsiteY7" fmla="*/ 1161465 h 1345513"/>
                <a:gd name="connsiteX8" fmla="*/ 1564481 w 4450550"/>
                <a:gd name="connsiteY8" fmla="*/ 1085265 h 1345513"/>
                <a:gd name="connsiteX9" fmla="*/ 1669256 w 4450550"/>
                <a:gd name="connsiteY9" fmla="*/ 1063834 h 1345513"/>
                <a:gd name="connsiteX10" fmla="*/ 1769269 w 4450550"/>
                <a:gd name="connsiteY10" fmla="*/ 968584 h 1345513"/>
                <a:gd name="connsiteX11" fmla="*/ 1924050 w 4450550"/>
                <a:gd name="connsiteY11" fmla="*/ 844759 h 1345513"/>
                <a:gd name="connsiteX12" fmla="*/ 2033587 w 4450550"/>
                <a:gd name="connsiteY12" fmla="*/ 801896 h 1345513"/>
                <a:gd name="connsiteX13" fmla="*/ 2383631 w 4450550"/>
                <a:gd name="connsiteY13" fmla="*/ 487572 h 1345513"/>
                <a:gd name="connsiteX14" fmla="*/ 2526505 w 4450550"/>
                <a:gd name="connsiteY14" fmla="*/ 351841 h 1345513"/>
                <a:gd name="connsiteX15" fmla="*/ 2795584 w 4450550"/>
                <a:gd name="connsiteY15" fmla="*/ 354222 h 1345513"/>
                <a:gd name="connsiteX16" fmla="*/ 3038471 w 4450550"/>
                <a:gd name="connsiteY16" fmla="*/ 308979 h 1345513"/>
                <a:gd name="connsiteX17" fmla="*/ 3121815 w 4450550"/>
                <a:gd name="connsiteY17" fmla="*/ 204204 h 1345513"/>
                <a:gd name="connsiteX18" fmla="*/ 3162295 w 4450550"/>
                <a:gd name="connsiteY18" fmla="*/ 125624 h 1345513"/>
                <a:gd name="connsiteX19" fmla="*/ 3205159 w 4450550"/>
                <a:gd name="connsiteY19" fmla="*/ 4179 h 1345513"/>
                <a:gd name="connsiteX20" fmla="*/ 3617114 w 4450550"/>
                <a:gd name="connsiteY20" fmla="*/ 66093 h 1345513"/>
                <a:gd name="connsiteX21" fmla="*/ 3940964 w 4450550"/>
                <a:gd name="connsiteY21" fmla="*/ 156580 h 1345513"/>
                <a:gd name="connsiteX22" fmla="*/ 4038597 w 4450550"/>
                <a:gd name="connsiteY22" fmla="*/ 373273 h 1345513"/>
                <a:gd name="connsiteX23" fmla="*/ 4186231 w 4450550"/>
                <a:gd name="connsiteY23" fmla="*/ 361368 h 1345513"/>
                <a:gd name="connsiteX24" fmla="*/ 4255287 w 4450550"/>
                <a:gd name="connsiteY24" fmla="*/ 339937 h 1345513"/>
                <a:gd name="connsiteX25" fmla="*/ 4450550 w 4450550"/>
                <a:gd name="connsiteY25" fmla="*/ 287549 h 1345513"/>
                <a:gd name="connsiteX0" fmla="*/ 0 w 4450550"/>
                <a:gd name="connsiteY0" fmla="*/ 1340059 h 1345513"/>
                <a:gd name="connsiteX1" fmla="*/ 152400 w 4450550"/>
                <a:gd name="connsiteY1" fmla="*/ 1325771 h 1345513"/>
                <a:gd name="connsiteX2" fmla="*/ 269081 w 4450550"/>
                <a:gd name="connsiteY2" fmla="*/ 1342440 h 1345513"/>
                <a:gd name="connsiteX3" fmla="*/ 335756 w 4450550"/>
                <a:gd name="connsiteY3" fmla="*/ 1251953 h 1345513"/>
                <a:gd name="connsiteX4" fmla="*/ 481013 w 4450550"/>
                <a:gd name="connsiteY4" fmla="*/ 1225759 h 1345513"/>
                <a:gd name="connsiteX5" fmla="*/ 619125 w 4450550"/>
                <a:gd name="connsiteY5" fmla="*/ 1259096 h 1345513"/>
                <a:gd name="connsiteX6" fmla="*/ 790575 w 4450550"/>
                <a:gd name="connsiteY6" fmla="*/ 1268621 h 1345513"/>
                <a:gd name="connsiteX7" fmla="*/ 1269206 w 4450550"/>
                <a:gd name="connsiteY7" fmla="*/ 1161465 h 1345513"/>
                <a:gd name="connsiteX8" fmla="*/ 1564481 w 4450550"/>
                <a:gd name="connsiteY8" fmla="*/ 1085265 h 1345513"/>
                <a:gd name="connsiteX9" fmla="*/ 1669256 w 4450550"/>
                <a:gd name="connsiteY9" fmla="*/ 1063834 h 1345513"/>
                <a:gd name="connsiteX10" fmla="*/ 1769269 w 4450550"/>
                <a:gd name="connsiteY10" fmla="*/ 968584 h 1345513"/>
                <a:gd name="connsiteX11" fmla="*/ 1924050 w 4450550"/>
                <a:gd name="connsiteY11" fmla="*/ 844759 h 1345513"/>
                <a:gd name="connsiteX12" fmla="*/ 2033587 w 4450550"/>
                <a:gd name="connsiteY12" fmla="*/ 801896 h 1345513"/>
                <a:gd name="connsiteX13" fmla="*/ 2383631 w 4450550"/>
                <a:gd name="connsiteY13" fmla="*/ 487572 h 1345513"/>
                <a:gd name="connsiteX14" fmla="*/ 2526505 w 4450550"/>
                <a:gd name="connsiteY14" fmla="*/ 351841 h 1345513"/>
                <a:gd name="connsiteX15" fmla="*/ 2795584 w 4450550"/>
                <a:gd name="connsiteY15" fmla="*/ 354222 h 1345513"/>
                <a:gd name="connsiteX16" fmla="*/ 3038471 w 4450550"/>
                <a:gd name="connsiteY16" fmla="*/ 308979 h 1345513"/>
                <a:gd name="connsiteX17" fmla="*/ 3121815 w 4450550"/>
                <a:gd name="connsiteY17" fmla="*/ 204204 h 1345513"/>
                <a:gd name="connsiteX18" fmla="*/ 3162295 w 4450550"/>
                <a:gd name="connsiteY18" fmla="*/ 125624 h 1345513"/>
                <a:gd name="connsiteX19" fmla="*/ 3205159 w 4450550"/>
                <a:gd name="connsiteY19" fmla="*/ 4179 h 1345513"/>
                <a:gd name="connsiteX20" fmla="*/ 3617114 w 4450550"/>
                <a:gd name="connsiteY20" fmla="*/ 66093 h 1345513"/>
                <a:gd name="connsiteX21" fmla="*/ 3919533 w 4450550"/>
                <a:gd name="connsiteY21" fmla="*/ 170868 h 1345513"/>
                <a:gd name="connsiteX22" fmla="*/ 4038597 w 4450550"/>
                <a:gd name="connsiteY22" fmla="*/ 373273 h 1345513"/>
                <a:gd name="connsiteX23" fmla="*/ 4186231 w 4450550"/>
                <a:gd name="connsiteY23" fmla="*/ 361368 h 1345513"/>
                <a:gd name="connsiteX24" fmla="*/ 4255287 w 4450550"/>
                <a:gd name="connsiteY24" fmla="*/ 339937 h 1345513"/>
                <a:gd name="connsiteX25" fmla="*/ 4450550 w 4450550"/>
                <a:gd name="connsiteY25" fmla="*/ 287549 h 1345513"/>
                <a:gd name="connsiteX0" fmla="*/ 0 w 4450550"/>
                <a:gd name="connsiteY0" fmla="*/ 1340059 h 1345513"/>
                <a:gd name="connsiteX1" fmla="*/ 152400 w 4450550"/>
                <a:gd name="connsiteY1" fmla="*/ 1325771 h 1345513"/>
                <a:gd name="connsiteX2" fmla="*/ 269081 w 4450550"/>
                <a:gd name="connsiteY2" fmla="*/ 1342440 h 1345513"/>
                <a:gd name="connsiteX3" fmla="*/ 335756 w 4450550"/>
                <a:gd name="connsiteY3" fmla="*/ 1251953 h 1345513"/>
                <a:gd name="connsiteX4" fmla="*/ 481013 w 4450550"/>
                <a:gd name="connsiteY4" fmla="*/ 1225759 h 1345513"/>
                <a:gd name="connsiteX5" fmla="*/ 619125 w 4450550"/>
                <a:gd name="connsiteY5" fmla="*/ 1259096 h 1345513"/>
                <a:gd name="connsiteX6" fmla="*/ 790575 w 4450550"/>
                <a:gd name="connsiteY6" fmla="*/ 1268621 h 1345513"/>
                <a:gd name="connsiteX7" fmla="*/ 1269206 w 4450550"/>
                <a:gd name="connsiteY7" fmla="*/ 1161465 h 1345513"/>
                <a:gd name="connsiteX8" fmla="*/ 1564481 w 4450550"/>
                <a:gd name="connsiteY8" fmla="*/ 1085265 h 1345513"/>
                <a:gd name="connsiteX9" fmla="*/ 1669256 w 4450550"/>
                <a:gd name="connsiteY9" fmla="*/ 1063834 h 1345513"/>
                <a:gd name="connsiteX10" fmla="*/ 1769269 w 4450550"/>
                <a:gd name="connsiteY10" fmla="*/ 968584 h 1345513"/>
                <a:gd name="connsiteX11" fmla="*/ 1924050 w 4450550"/>
                <a:gd name="connsiteY11" fmla="*/ 844759 h 1345513"/>
                <a:gd name="connsiteX12" fmla="*/ 2033587 w 4450550"/>
                <a:gd name="connsiteY12" fmla="*/ 801896 h 1345513"/>
                <a:gd name="connsiteX13" fmla="*/ 2383631 w 4450550"/>
                <a:gd name="connsiteY13" fmla="*/ 487572 h 1345513"/>
                <a:gd name="connsiteX14" fmla="*/ 2526505 w 4450550"/>
                <a:gd name="connsiteY14" fmla="*/ 351841 h 1345513"/>
                <a:gd name="connsiteX15" fmla="*/ 2795584 w 4450550"/>
                <a:gd name="connsiteY15" fmla="*/ 354222 h 1345513"/>
                <a:gd name="connsiteX16" fmla="*/ 3038471 w 4450550"/>
                <a:gd name="connsiteY16" fmla="*/ 308979 h 1345513"/>
                <a:gd name="connsiteX17" fmla="*/ 3121815 w 4450550"/>
                <a:gd name="connsiteY17" fmla="*/ 204204 h 1345513"/>
                <a:gd name="connsiteX18" fmla="*/ 3162295 w 4450550"/>
                <a:gd name="connsiteY18" fmla="*/ 125624 h 1345513"/>
                <a:gd name="connsiteX19" fmla="*/ 3205159 w 4450550"/>
                <a:gd name="connsiteY19" fmla="*/ 4179 h 1345513"/>
                <a:gd name="connsiteX20" fmla="*/ 3617114 w 4450550"/>
                <a:gd name="connsiteY20" fmla="*/ 66093 h 1345513"/>
                <a:gd name="connsiteX21" fmla="*/ 3919533 w 4450550"/>
                <a:gd name="connsiteY21" fmla="*/ 170868 h 1345513"/>
                <a:gd name="connsiteX22" fmla="*/ 4038597 w 4450550"/>
                <a:gd name="connsiteY22" fmla="*/ 373273 h 1345513"/>
                <a:gd name="connsiteX23" fmla="*/ 4186231 w 4450550"/>
                <a:gd name="connsiteY23" fmla="*/ 361368 h 1345513"/>
                <a:gd name="connsiteX24" fmla="*/ 4255287 w 4450550"/>
                <a:gd name="connsiteY24" fmla="*/ 339937 h 1345513"/>
                <a:gd name="connsiteX25" fmla="*/ 4450550 w 4450550"/>
                <a:gd name="connsiteY25" fmla="*/ 287549 h 1345513"/>
                <a:gd name="connsiteX0" fmla="*/ 0 w 4450550"/>
                <a:gd name="connsiteY0" fmla="*/ 1340059 h 1345513"/>
                <a:gd name="connsiteX1" fmla="*/ 152400 w 4450550"/>
                <a:gd name="connsiteY1" fmla="*/ 1325771 h 1345513"/>
                <a:gd name="connsiteX2" fmla="*/ 269081 w 4450550"/>
                <a:gd name="connsiteY2" fmla="*/ 1342440 h 1345513"/>
                <a:gd name="connsiteX3" fmla="*/ 335756 w 4450550"/>
                <a:gd name="connsiteY3" fmla="*/ 1251953 h 1345513"/>
                <a:gd name="connsiteX4" fmla="*/ 481013 w 4450550"/>
                <a:gd name="connsiteY4" fmla="*/ 1225759 h 1345513"/>
                <a:gd name="connsiteX5" fmla="*/ 619125 w 4450550"/>
                <a:gd name="connsiteY5" fmla="*/ 1259096 h 1345513"/>
                <a:gd name="connsiteX6" fmla="*/ 790575 w 4450550"/>
                <a:gd name="connsiteY6" fmla="*/ 1268621 h 1345513"/>
                <a:gd name="connsiteX7" fmla="*/ 1269206 w 4450550"/>
                <a:gd name="connsiteY7" fmla="*/ 1161465 h 1345513"/>
                <a:gd name="connsiteX8" fmla="*/ 1564481 w 4450550"/>
                <a:gd name="connsiteY8" fmla="*/ 1085265 h 1345513"/>
                <a:gd name="connsiteX9" fmla="*/ 1669256 w 4450550"/>
                <a:gd name="connsiteY9" fmla="*/ 1063834 h 1345513"/>
                <a:gd name="connsiteX10" fmla="*/ 1769269 w 4450550"/>
                <a:gd name="connsiteY10" fmla="*/ 968584 h 1345513"/>
                <a:gd name="connsiteX11" fmla="*/ 1924050 w 4450550"/>
                <a:gd name="connsiteY11" fmla="*/ 844759 h 1345513"/>
                <a:gd name="connsiteX12" fmla="*/ 2033587 w 4450550"/>
                <a:gd name="connsiteY12" fmla="*/ 801896 h 1345513"/>
                <a:gd name="connsiteX13" fmla="*/ 2383631 w 4450550"/>
                <a:gd name="connsiteY13" fmla="*/ 487572 h 1345513"/>
                <a:gd name="connsiteX14" fmla="*/ 2526505 w 4450550"/>
                <a:gd name="connsiteY14" fmla="*/ 351841 h 1345513"/>
                <a:gd name="connsiteX15" fmla="*/ 2795584 w 4450550"/>
                <a:gd name="connsiteY15" fmla="*/ 354222 h 1345513"/>
                <a:gd name="connsiteX16" fmla="*/ 3038471 w 4450550"/>
                <a:gd name="connsiteY16" fmla="*/ 308979 h 1345513"/>
                <a:gd name="connsiteX17" fmla="*/ 3121815 w 4450550"/>
                <a:gd name="connsiteY17" fmla="*/ 204204 h 1345513"/>
                <a:gd name="connsiteX18" fmla="*/ 3162295 w 4450550"/>
                <a:gd name="connsiteY18" fmla="*/ 125624 h 1345513"/>
                <a:gd name="connsiteX19" fmla="*/ 3205159 w 4450550"/>
                <a:gd name="connsiteY19" fmla="*/ 4179 h 1345513"/>
                <a:gd name="connsiteX20" fmla="*/ 3617114 w 4450550"/>
                <a:gd name="connsiteY20" fmla="*/ 66093 h 1345513"/>
                <a:gd name="connsiteX21" fmla="*/ 3943346 w 4450550"/>
                <a:gd name="connsiteY21" fmla="*/ 170868 h 1345513"/>
                <a:gd name="connsiteX22" fmla="*/ 4038597 w 4450550"/>
                <a:gd name="connsiteY22" fmla="*/ 373273 h 1345513"/>
                <a:gd name="connsiteX23" fmla="*/ 4186231 w 4450550"/>
                <a:gd name="connsiteY23" fmla="*/ 361368 h 1345513"/>
                <a:gd name="connsiteX24" fmla="*/ 4255287 w 4450550"/>
                <a:gd name="connsiteY24" fmla="*/ 339937 h 1345513"/>
                <a:gd name="connsiteX25" fmla="*/ 4450550 w 4450550"/>
                <a:gd name="connsiteY25" fmla="*/ 287549 h 1345513"/>
                <a:gd name="connsiteX0" fmla="*/ 0 w 4450550"/>
                <a:gd name="connsiteY0" fmla="*/ 1340059 h 1345513"/>
                <a:gd name="connsiteX1" fmla="*/ 152400 w 4450550"/>
                <a:gd name="connsiteY1" fmla="*/ 1325771 h 1345513"/>
                <a:gd name="connsiteX2" fmla="*/ 269081 w 4450550"/>
                <a:gd name="connsiteY2" fmla="*/ 1342440 h 1345513"/>
                <a:gd name="connsiteX3" fmla="*/ 335756 w 4450550"/>
                <a:gd name="connsiteY3" fmla="*/ 1251953 h 1345513"/>
                <a:gd name="connsiteX4" fmla="*/ 481013 w 4450550"/>
                <a:gd name="connsiteY4" fmla="*/ 1225759 h 1345513"/>
                <a:gd name="connsiteX5" fmla="*/ 619125 w 4450550"/>
                <a:gd name="connsiteY5" fmla="*/ 1259096 h 1345513"/>
                <a:gd name="connsiteX6" fmla="*/ 790575 w 4450550"/>
                <a:gd name="connsiteY6" fmla="*/ 1268621 h 1345513"/>
                <a:gd name="connsiteX7" fmla="*/ 1269206 w 4450550"/>
                <a:gd name="connsiteY7" fmla="*/ 1161465 h 1345513"/>
                <a:gd name="connsiteX8" fmla="*/ 1564481 w 4450550"/>
                <a:gd name="connsiteY8" fmla="*/ 1085265 h 1345513"/>
                <a:gd name="connsiteX9" fmla="*/ 1669256 w 4450550"/>
                <a:gd name="connsiteY9" fmla="*/ 1063834 h 1345513"/>
                <a:gd name="connsiteX10" fmla="*/ 1769269 w 4450550"/>
                <a:gd name="connsiteY10" fmla="*/ 968584 h 1345513"/>
                <a:gd name="connsiteX11" fmla="*/ 1924050 w 4450550"/>
                <a:gd name="connsiteY11" fmla="*/ 844759 h 1345513"/>
                <a:gd name="connsiteX12" fmla="*/ 2033587 w 4450550"/>
                <a:gd name="connsiteY12" fmla="*/ 801896 h 1345513"/>
                <a:gd name="connsiteX13" fmla="*/ 2383631 w 4450550"/>
                <a:gd name="connsiteY13" fmla="*/ 487572 h 1345513"/>
                <a:gd name="connsiteX14" fmla="*/ 2526505 w 4450550"/>
                <a:gd name="connsiteY14" fmla="*/ 351841 h 1345513"/>
                <a:gd name="connsiteX15" fmla="*/ 2795584 w 4450550"/>
                <a:gd name="connsiteY15" fmla="*/ 354222 h 1345513"/>
                <a:gd name="connsiteX16" fmla="*/ 3038471 w 4450550"/>
                <a:gd name="connsiteY16" fmla="*/ 308979 h 1345513"/>
                <a:gd name="connsiteX17" fmla="*/ 3121815 w 4450550"/>
                <a:gd name="connsiteY17" fmla="*/ 204204 h 1345513"/>
                <a:gd name="connsiteX18" fmla="*/ 3162295 w 4450550"/>
                <a:gd name="connsiteY18" fmla="*/ 125624 h 1345513"/>
                <a:gd name="connsiteX19" fmla="*/ 3205159 w 4450550"/>
                <a:gd name="connsiteY19" fmla="*/ 4179 h 1345513"/>
                <a:gd name="connsiteX20" fmla="*/ 3617114 w 4450550"/>
                <a:gd name="connsiteY20" fmla="*/ 66093 h 1345513"/>
                <a:gd name="connsiteX21" fmla="*/ 3936202 w 4450550"/>
                <a:gd name="connsiteY21" fmla="*/ 178012 h 1345513"/>
                <a:gd name="connsiteX22" fmla="*/ 4038597 w 4450550"/>
                <a:gd name="connsiteY22" fmla="*/ 373273 h 1345513"/>
                <a:gd name="connsiteX23" fmla="*/ 4186231 w 4450550"/>
                <a:gd name="connsiteY23" fmla="*/ 361368 h 1345513"/>
                <a:gd name="connsiteX24" fmla="*/ 4255287 w 4450550"/>
                <a:gd name="connsiteY24" fmla="*/ 339937 h 1345513"/>
                <a:gd name="connsiteX25" fmla="*/ 4450550 w 4450550"/>
                <a:gd name="connsiteY25" fmla="*/ 287549 h 1345513"/>
                <a:gd name="connsiteX0" fmla="*/ 0 w 4465013"/>
                <a:gd name="connsiteY0" fmla="*/ 1340059 h 1345513"/>
                <a:gd name="connsiteX1" fmla="*/ 152400 w 4465013"/>
                <a:gd name="connsiteY1" fmla="*/ 1325771 h 1345513"/>
                <a:gd name="connsiteX2" fmla="*/ 269081 w 4465013"/>
                <a:gd name="connsiteY2" fmla="*/ 1342440 h 1345513"/>
                <a:gd name="connsiteX3" fmla="*/ 335756 w 4465013"/>
                <a:gd name="connsiteY3" fmla="*/ 1251953 h 1345513"/>
                <a:gd name="connsiteX4" fmla="*/ 481013 w 4465013"/>
                <a:gd name="connsiteY4" fmla="*/ 1225759 h 1345513"/>
                <a:gd name="connsiteX5" fmla="*/ 619125 w 4465013"/>
                <a:gd name="connsiteY5" fmla="*/ 1259096 h 1345513"/>
                <a:gd name="connsiteX6" fmla="*/ 790575 w 4465013"/>
                <a:gd name="connsiteY6" fmla="*/ 1268621 h 1345513"/>
                <a:gd name="connsiteX7" fmla="*/ 1269206 w 4465013"/>
                <a:gd name="connsiteY7" fmla="*/ 1161465 h 1345513"/>
                <a:gd name="connsiteX8" fmla="*/ 1564481 w 4465013"/>
                <a:gd name="connsiteY8" fmla="*/ 1085265 h 1345513"/>
                <a:gd name="connsiteX9" fmla="*/ 1669256 w 4465013"/>
                <a:gd name="connsiteY9" fmla="*/ 1063834 h 1345513"/>
                <a:gd name="connsiteX10" fmla="*/ 1769269 w 4465013"/>
                <a:gd name="connsiteY10" fmla="*/ 968584 h 1345513"/>
                <a:gd name="connsiteX11" fmla="*/ 1924050 w 4465013"/>
                <a:gd name="connsiteY11" fmla="*/ 844759 h 1345513"/>
                <a:gd name="connsiteX12" fmla="*/ 2033587 w 4465013"/>
                <a:gd name="connsiteY12" fmla="*/ 801896 h 1345513"/>
                <a:gd name="connsiteX13" fmla="*/ 2383631 w 4465013"/>
                <a:gd name="connsiteY13" fmla="*/ 487572 h 1345513"/>
                <a:gd name="connsiteX14" fmla="*/ 2526505 w 4465013"/>
                <a:gd name="connsiteY14" fmla="*/ 351841 h 1345513"/>
                <a:gd name="connsiteX15" fmla="*/ 2795584 w 4465013"/>
                <a:gd name="connsiteY15" fmla="*/ 354222 h 1345513"/>
                <a:gd name="connsiteX16" fmla="*/ 3038471 w 4465013"/>
                <a:gd name="connsiteY16" fmla="*/ 308979 h 1345513"/>
                <a:gd name="connsiteX17" fmla="*/ 3121815 w 4465013"/>
                <a:gd name="connsiteY17" fmla="*/ 204204 h 1345513"/>
                <a:gd name="connsiteX18" fmla="*/ 3162295 w 4465013"/>
                <a:gd name="connsiteY18" fmla="*/ 125624 h 1345513"/>
                <a:gd name="connsiteX19" fmla="*/ 3205159 w 4465013"/>
                <a:gd name="connsiteY19" fmla="*/ 4179 h 1345513"/>
                <a:gd name="connsiteX20" fmla="*/ 3617114 w 4465013"/>
                <a:gd name="connsiteY20" fmla="*/ 66093 h 1345513"/>
                <a:gd name="connsiteX21" fmla="*/ 3936202 w 4465013"/>
                <a:gd name="connsiteY21" fmla="*/ 178012 h 1345513"/>
                <a:gd name="connsiteX22" fmla="*/ 4038597 w 4465013"/>
                <a:gd name="connsiteY22" fmla="*/ 373273 h 1345513"/>
                <a:gd name="connsiteX23" fmla="*/ 4186231 w 4465013"/>
                <a:gd name="connsiteY23" fmla="*/ 361368 h 1345513"/>
                <a:gd name="connsiteX24" fmla="*/ 4255287 w 4465013"/>
                <a:gd name="connsiteY24" fmla="*/ 339937 h 1345513"/>
                <a:gd name="connsiteX25" fmla="*/ 4450550 w 4465013"/>
                <a:gd name="connsiteY25" fmla="*/ 287549 h 1345513"/>
                <a:gd name="connsiteX26" fmla="*/ 4450549 w 4465013"/>
                <a:gd name="connsiteY26" fmla="*/ 282787 h 1345513"/>
                <a:gd name="connsiteX0" fmla="*/ 0 w 4736265"/>
                <a:gd name="connsiteY0" fmla="*/ 1340059 h 1345513"/>
                <a:gd name="connsiteX1" fmla="*/ 152400 w 4736265"/>
                <a:gd name="connsiteY1" fmla="*/ 1325771 h 1345513"/>
                <a:gd name="connsiteX2" fmla="*/ 269081 w 4736265"/>
                <a:gd name="connsiteY2" fmla="*/ 1342440 h 1345513"/>
                <a:gd name="connsiteX3" fmla="*/ 335756 w 4736265"/>
                <a:gd name="connsiteY3" fmla="*/ 1251953 h 1345513"/>
                <a:gd name="connsiteX4" fmla="*/ 481013 w 4736265"/>
                <a:gd name="connsiteY4" fmla="*/ 1225759 h 1345513"/>
                <a:gd name="connsiteX5" fmla="*/ 619125 w 4736265"/>
                <a:gd name="connsiteY5" fmla="*/ 1259096 h 1345513"/>
                <a:gd name="connsiteX6" fmla="*/ 790575 w 4736265"/>
                <a:gd name="connsiteY6" fmla="*/ 1268621 h 1345513"/>
                <a:gd name="connsiteX7" fmla="*/ 1269206 w 4736265"/>
                <a:gd name="connsiteY7" fmla="*/ 1161465 h 1345513"/>
                <a:gd name="connsiteX8" fmla="*/ 1564481 w 4736265"/>
                <a:gd name="connsiteY8" fmla="*/ 1085265 h 1345513"/>
                <a:gd name="connsiteX9" fmla="*/ 1669256 w 4736265"/>
                <a:gd name="connsiteY9" fmla="*/ 1063834 h 1345513"/>
                <a:gd name="connsiteX10" fmla="*/ 1769269 w 4736265"/>
                <a:gd name="connsiteY10" fmla="*/ 968584 h 1345513"/>
                <a:gd name="connsiteX11" fmla="*/ 1924050 w 4736265"/>
                <a:gd name="connsiteY11" fmla="*/ 844759 h 1345513"/>
                <a:gd name="connsiteX12" fmla="*/ 2033587 w 4736265"/>
                <a:gd name="connsiteY12" fmla="*/ 801896 h 1345513"/>
                <a:gd name="connsiteX13" fmla="*/ 2383631 w 4736265"/>
                <a:gd name="connsiteY13" fmla="*/ 487572 h 1345513"/>
                <a:gd name="connsiteX14" fmla="*/ 2526505 w 4736265"/>
                <a:gd name="connsiteY14" fmla="*/ 351841 h 1345513"/>
                <a:gd name="connsiteX15" fmla="*/ 2795584 w 4736265"/>
                <a:gd name="connsiteY15" fmla="*/ 354222 h 1345513"/>
                <a:gd name="connsiteX16" fmla="*/ 3038471 w 4736265"/>
                <a:gd name="connsiteY16" fmla="*/ 308979 h 1345513"/>
                <a:gd name="connsiteX17" fmla="*/ 3121815 w 4736265"/>
                <a:gd name="connsiteY17" fmla="*/ 204204 h 1345513"/>
                <a:gd name="connsiteX18" fmla="*/ 3162295 w 4736265"/>
                <a:gd name="connsiteY18" fmla="*/ 125624 h 1345513"/>
                <a:gd name="connsiteX19" fmla="*/ 3205159 w 4736265"/>
                <a:gd name="connsiteY19" fmla="*/ 4179 h 1345513"/>
                <a:gd name="connsiteX20" fmla="*/ 3617114 w 4736265"/>
                <a:gd name="connsiteY20" fmla="*/ 66093 h 1345513"/>
                <a:gd name="connsiteX21" fmla="*/ 3936202 w 4736265"/>
                <a:gd name="connsiteY21" fmla="*/ 178012 h 1345513"/>
                <a:gd name="connsiteX22" fmla="*/ 4038597 w 4736265"/>
                <a:gd name="connsiteY22" fmla="*/ 373273 h 1345513"/>
                <a:gd name="connsiteX23" fmla="*/ 4186231 w 4736265"/>
                <a:gd name="connsiteY23" fmla="*/ 361368 h 1345513"/>
                <a:gd name="connsiteX24" fmla="*/ 4255287 w 4736265"/>
                <a:gd name="connsiteY24" fmla="*/ 339937 h 1345513"/>
                <a:gd name="connsiteX25" fmla="*/ 4450550 w 4736265"/>
                <a:gd name="connsiteY25" fmla="*/ 287549 h 1345513"/>
                <a:gd name="connsiteX26" fmla="*/ 4450549 w 4736265"/>
                <a:gd name="connsiteY26" fmla="*/ 282787 h 1345513"/>
                <a:gd name="connsiteX0" fmla="*/ 0 w 5492925"/>
                <a:gd name="connsiteY0" fmla="*/ 1340059 h 1345513"/>
                <a:gd name="connsiteX1" fmla="*/ 152400 w 5492925"/>
                <a:gd name="connsiteY1" fmla="*/ 1325771 h 1345513"/>
                <a:gd name="connsiteX2" fmla="*/ 269081 w 5492925"/>
                <a:gd name="connsiteY2" fmla="*/ 1342440 h 1345513"/>
                <a:gd name="connsiteX3" fmla="*/ 335756 w 5492925"/>
                <a:gd name="connsiteY3" fmla="*/ 1251953 h 1345513"/>
                <a:gd name="connsiteX4" fmla="*/ 481013 w 5492925"/>
                <a:gd name="connsiteY4" fmla="*/ 1225759 h 1345513"/>
                <a:gd name="connsiteX5" fmla="*/ 619125 w 5492925"/>
                <a:gd name="connsiteY5" fmla="*/ 1259096 h 1345513"/>
                <a:gd name="connsiteX6" fmla="*/ 790575 w 5492925"/>
                <a:gd name="connsiteY6" fmla="*/ 1268621 h 1345513"/>
                <a:gd name="connsiteX7" fmla="*/ 1269206 w 5492925"/>
                <a:gd name="connsiteY7" fmla="*/ 1161465 h 1345513"/>
                <a:gd name="connsiteX8" fmla="*/ 1564481 w 5492925"/>
                <a:gd name="connsiteY8" fmla="*/ 1085265 h 1345513"/>
                <a:gd name="connsiteX9" fmla="*/ 1669256 w 5492925"/>
                <a:gd name="connsiteY9" fmla="*/ 1063834 h 1345513"/>
                <a:gd name="connsiteX10" fmla="*/ 1769269 w 5492925"/>
                <a:gd name="connsiteY10" fmla="*/ 968584 h 1345513"/>
                <a:gd name="connsiteX11" fmla="*/ 1924050 w 5492925"/>
                <a:gd name="connsiteY11" fmla="*/ 844759 h 1345513"/>
                <a:gd name="connsiteX12" fmla="*/ 2033587 w 5492925"/>
                <a:gd name="connsiteY12" fmla="*/ 801896 h 1345513"/>
                <a:gd name="connsiteX13" fmla="*/ 2383631 w 5492925"/>
                <a:gd name="connsiteY13" fmla="*/ 487572 h 1345513"/>
                <a:gd name="connsiteX14" fmla="*/ 2526505 w 5492925"/>
                <a:gd name="connsiteY14" fmla="*/ 351841 h 1345513"/>
                <a:gd name="connsiteX15" fmla="*/ 2795584 w 5492925"/>
                <a:gd name="connsiteY15" fmla="*/ 354222 h 1345513"/>
                <a:gd name="connsiteX16" fmla="*/ 3038471 w 5492925"/>
                <a:gd name="connsiteY16" fmla="*/ 308979 h 1345513"/>
                <a:gd name="connsiteX17" fmla="*/ 3121815 w 5492925"/>
                <a:gd name="connsiteY17" fmla="*/ 204204 h 1345513"/>
                <a:gd name="connsiteX18" fmla="*/ 3162295 w 5492925"/>
                <a:gd name="connsiteY18" fmla="*/ 125624 h 1345513"/>
                <a:gd name="connsiteX19" fmla="*/ 3205159 w 5492925"/>
                <a:gd name="connsiteY19" fmla="*/ 4179 h 1345513"/>
                <a:gd name="connsiteX20" fmla="*/ 3617114 w 5492925"/>
                <a:gd name="connsiteY20" fmla="*/ 66093 h 1345513"/>
                <a:gd name="connsiteX21" fmla="*/ 3936202 w 5492925"/>
                <a:gd name="connsiteY21" fmla="*/ 178012 h 1345513"/>
                <a:gd name="connsiteX22" fmla="*/ 4038597 w 5492925"/>
                <a:gd name="connsiteY22" fmla="*/ 373273 h 1345513"/>
                <a:gd name="connsiteX23" fmla="*/ 4186231 w 5492925"/>
                <a:gd name="connsiteY23" fmla="*/ 361368 h 1345513"/>
                <a:gd name="connsiteX24" fmla="*/ 4255287 w 5492925"/>
                <a:gd name="connsiteY24" fmla="*/ 339937 h 1345513"/>
                <a:gd name="connsiteX25" fmla="*/ 4450550 w 5492925"/>
                <a:gd name="connsiteY25" fmla="*/ 287549 h 1345513"/>
                <a:gd name="connsiteX26" fmla="*/ 5338755 w 5492925"/>
                <a:gd name="connsiteY26" fmla="*/ 206587 h 1345513"/>
                <a:gd name="connsiteX0" fmla="*/ 0 w 5338755"/>
                <a:gd name="connsiteY0" fmla="*/ 1340059 h 1345513"/>
                <a:gd name="connsiteX1" fmla="*/ 152400 w 5338755"/>
                <a:gd name="connsiteY1" fmla="*/ 1325771 h 1345513"/>
                <a:gd name="connsiteX2" fmla="*/ 269081 w 5338755"/>
                <a:gd name="connsiteY2" fmla="*/ 1342440 h 1345513"/>
                <a:gd name="connsiteX3" fmla="*/ 335756 w 5338755"/>
                <a:gd name="connsiteY3" fmla="*/ 1251953 h 1345513"/>
                <a:gd name="connsiteX4" fmla="*/ 481013 w 5338755"/>
                <a:gd name="connsiteY4" fmla="*/ 1225759 h 1345513"/>
                <a:gd name="connsiteX5" fmla="*/ 619125 w 5338755"/>
                <a:gd name="connsiteY5" fmla="*/ 1259096 h 1345513"/>
                <a:gd name="connsiteX6" fmla="*/ 790575 w 5338755"/>
                <a:gd name="connsiteY6" fmla="*/ 1268621 h 1345513"/>
                <a:gd name="connsiteX7" fmla="*/ 1269206 w 5338755"/>
                <a:gd name="connsiteY7" fmla="*/ 1161465 h 1345513"/>
                <a:gd name="connsiteX8" fmla="*/ 1564481 w 5338755"/>
                <a:gd name="connsiteY8" fmla="*/ 1085265 h 1345513"/>
                <a:gd name="connsiteX9" fmla="*/ 1669256 w 5338755"/>
                <a:gd name="connsiteY9" fmla="*/ 1063834 h 1345513"/>
                <a:gd name="connsiteX10" fmla="*/ 1769269 w 5338755"/>
                <a:gd name="connsiteY10" fmla="*/ 968584 h 1345513"/>
                <a:gd name="connsiteX11" fmla="*/ 1924050 w 5338755"/>
                <a:gd name="connsiteY11" fmla="*/ 844759 h 1345513"/>
                <a:gd name="connsiteX12" fmla="*/ 2033587 w 5338755"/>
                <a:gd name="connsiteY12" fmla="*/ 801896 h 1345513"/>
                <a:gd name="connsiteX13" fmla="*/ 2383631 w 5338755"/>
                <a:gd name="connsiteY13" fmla="*/ 487572 h 1345513"/>
                <a:gd name="connsiteX14" fmla="*/ 2526505 w 5338755"/>
                <a:gd name="connsiteY14" fmla="*/ 351841 h 1345513"/>
                <a:gd name="connsiteX15" fmla="*/ 2795584 w 5338755"/>
                <a:gd name="connsiteY15" fmla="*/ 354222 h 1345513"/>
                <a:gd name="connsiteX16" fmla="*/ 3038471 w 5338755"/>
                <a:gd name="connsiteY16" fmla="*/ 308979 h 1345513"/>
                <a:gd name="connsiteX17" fmla="*/ 3121815 w 5338755"/>
                <a:gd name="connsiteY17" fmla="*/ 204204 h 1345513"/>
                <a:gd name="connsiteX18" fmla="*/ 3162295 w 5338755"/>
                <a:gd name="connsiteY18" fmla="*/ 125624 h 1345513"/>
                <a:gd name="connsiteX19" fmla="*/ 3205159 w 5338755"/>
                <a:gd name="connsiteY19" fmla="*/ 4179 h 1345513"/>
                <a:gd name="connsiteX20" fmla="*/ 3617114 w 5338755"/>
                <a:gd name="connsiteY20" fmla="*/ 66093 h 1345513"/>
                <a:gd name="connsiteX21" fmla="*/ 3936202 w 5338755"/>
                <a:gd name="connsiteY21" fmla="*/ 178012 h 1345513"/>
                <a:gd name="connsiteX22" fmla="*/ 4038597 w 5338755"/>
                <a:gd name="connsiteY22" fmla="*/ 373273 h 1345513"/>
                <a:gd name="connsiteX23" fmla="*/ 4186231 w 5338755"/>
                <a:gd name="connsiteY23" fmla="*/ 361368 h 1345513"/>
                <a:gd name="connsiteX24" fmla="*/ 4255287 w 5338755"/>
                <a:gd name="connsiteY24" fmla="*/ 339937 h 1345513"/>
                <a:gd name="connsiteX25" fmla="*/ 4450550 w 5338755"/>
                <a:gd name="connsiteY25" fmla="*/ 287549 h 1345513"/>
                <a:gd name="connsiteX26" fmla="*/ 5338755 w 5338755"/>
                <a:gd name="connsiteY26" fmla="*/ 206587 h 1345513"/>
                <a:gd name="connsiteX0" fmla="*/ 0 w 5057768"/>
                <a:gd name="connsiteY0" fmla="*/ 1340059 h 1345513"/>
                <a:gd name="connsiteX1" fmla="*/ 152400 w 5057768"/>
                <a:gd name="connsiteY1" fmla="*/ 1325771 h 1345513"/>
                <a:gd name="connsiteX2" fmla="*/ 269081 w 5057768"/>
                <a:gd name="connsiteY2" fmla="*/ 1342440 h 1345513"/>
                <a:gd name="connsiteX3" fmla="*/ 335756 w 5057768"/>
                <a:gd name="connsiteY3" fmla="*/ 1251953 h 1345513"/>
                <a:gd name="connsiteX4" fmla="*/ 481013 w 5057768"/>
                <a:gd name="connsiteY4" fmla="*/ 1225759 h 1345513"/>
                <a:gd name="connsiteX5" fmla="*/ 619125 w 5057768"/>
                <a:gd name="connsiteY5" fmla="*/ 1259096 h 1345513"/>
                <a:gd name="connsiteX6" fmla="*/ 790575 w 5057768"/>
                <a:gd name="connsiteY6" fmla="*/ 1268621 h 1345513"/>
                <a:gd name="connsiteX7" fmla="*/ 1269206 w 5057768"/>
                <a:gd name="connsiteY7" fmla="*/ 1161465 h 1345513"/>
                <a:gd name="connsiteX8" fmla="*/ 1564481 w 5057768"/>
                <a:gd name="connsiteY8" fmla="*/ 1085265 h 1345513"/>
                <a:gd name="connsiteX9" fmla="*/ 1669256 w 5057768"/>
                <a:gd name="connsiteY9" fmla="*/ 1063834 h 1345513"/>
                <a:gd name="connsiteX10" fmla="*/ 1769269 w 5057768"/>
                <a:gd name="connsiteY10" fmla="*/ 968584 h 1345513"/>
                <a:gd name="connsiteX11" fmla="*/ 1924050 w 5057768"/>
                <a:gd name="connsiteY11" fmla="*/ 844759 h 1345513"/>
                <a:gd name="connsiteX12" fmla="*/ 2033587 w 5057768"/>
                <a:gd name="connsiteY12" fmla="*/ 801896 h 1345513"/>
                <a:gd name="connsiteX13" fmla="*/ 2383631 w 5057768"/>
                <a:gd name="connsiteY13" fmla="*/ 487572 h 1345513"/>
                <a:gd name="connsiteX14" fmla="*/ 2526505 w 5057768"/>
                <a:gd name="connsiteY14" fmla="*/ 351841 h 1345513"/>
                <a:gd name="connsiteX15" fmla="*/ 2795584 w 5057768"/>
                <a:gd name="connsiteY15" fmla="*/ 354222 h 1345513"/>
                <a:gd name="connsiteX16" fmla="*/ 3038471 w 5057768"/>
                <a:gd name="connsiteY16" fmla="*/ 308979 h 1345513"/>
                <a:gd name="connsiteX17" fmla="*/ 3121815 w 5057768"/>
                <a:gd name="connsiteY17" fmla="*/ 204204 h 1345513"/>
                <a:gd name="connsiteX18" fmla="*/ 3162295 w 5057768"/>
                <a:gd name="connsiteY18" fmla="*/ 125624 h 1345513"/>
                <a:gd name="connsiteX19" fmla="*/ 3205159 w 5057768"/>
                <a:gd name="connsiteY19" fmla="*/ 4179 h 1345513"/>
                <a:gd name="connsiteX20" fmla="*/ 3617114 w 5057768"/>
                <a:gd name="connsiteY20" fmla="*/ 66093 h 1345513"/>
                <a:gd name="connsiteX21" fmla="*/ 3936202 w 5057768"/>
                <a:gd name="connsiteY21" fmla="*/ 178012 h 1345513"/>
                <a:gd name="connsiteX22" fmla="*/ 4038597 w 5057768"/>
                <a:gd name="connsiteY22" fmla="*/ 373273 h 1345513"/>
                <a:gd name="connsiteX23" fmla="*/ 4186231 w 5057768"/>
                <a:gd name="connsiteY23" fmla="*/ 361368 h 1345513"/>
                <a:gd name="connsiteX24" fmla="*/ 4255287 w 5057768"/>
                <a:gd name="connsiteY24" fmla="*/ 339937 h 1345513"/>
                <a:gd name="connsiteX25" fmla="*/ 4450550 w 5057768"/>
                <a:gd name="connsiteY25" fmla="*/ 287549 h 1345513"/>
                <a:gd name="connsiteX26" fmla="*/ 5057768 w 5057768"/>
                <a:gd name="connsiteY26" fmla="*/ 197062 h 1345513"/>
                <a:gd name="connsiteX0" fmla="*/ 0 w 5057768"/>
                <a:gd name="connsiteY0" fmla="*/ 1340059 h 1345513"/>
                <a:gd name="connsiteX1" fmla="*/ 152400 w 5057768"/>
                <a:gd name="connsiteY1" fmla="*/ 1325771 h 1345513"/>
                <a:gd name="connsiteX2" fmla="*/ 269081 w 5057768"/>
                <a:gd name="connsiteY2" fmla="*/ 1342440 h 1345513"/>
                <a:gd name="connsiteX3" fmla="*/ 335756 w 5057768"/>
                <a:gd name="connsiteY3" fmla="*/ 1251953 h 1345513"/>
                <a:gd name="connsiteX4" fmla="*/ 481013 w 5057768"/>
                <a:gd name="connsiteY4" fmla="*/ 1225759 h 1345513"/>
                <a:gd name="connsiteX5" fmla="*/ 619125 w 5057768"/>
                <a:gd name="connsiteY5" fmla="*/ 1259096 h 1345513"/>
                <a:gd name="connsiteX6" fmla="*/ 790575 w 5057768"/>
                <a:gd name="connsiteY6" fmla="*/ 1268621 h 1345513"/>
                <a:gd name="connsiteX7" fmla="*/ 1269206 w 5057768"/>
                <a:gd name="connsiteY7" fmla="*/ 1161465 h 1345513"/>
                <a:gd name="connsiteX8" fmla="*/ 1564481 w 5057768"/>
                <a:gd name="connsiteY8" fmla="*/ 1085265 h 1345513"/>
                <a:gd name="connsiteX9" fmla="*/ 1669256 w 5057768"/>
                <a:gd name="connsiteY9" fmla="*/ 1063834 h 1345513"/>
                <a:gd name="connsiteX10" fmla="*/ 1769269 w 5057768"/>
                <a:gd name="connsiteY10" fmla="*/ 968584 h 1345513"/>
                <a:gd name="connsiteX11" fmla="*/ 1924050 w 5057768"/>
                <a:gd name="connsiteY11" fmla="*/ 844759 h 1345513"/>
                <a:gd name="connsiteX12" fmla="*/ 2033587 w 5057768"/>
                <a:gd name="connsiteY12" fmla="*/ 801896 h 1345513"/>
                <a:gd name="connsiteX13" fmla="*/ 2383631 w 5057768"/>
                <a:gd name="connsiteY13" fmla="*/ 487572 h 1345513"/>
                <a:gd name="connsiteX14" fmla="*/ 2526505 w 5057768"/>
                <a:gd name="connsiteY14" fmla="*/ 351841 h 1345513"/>
                <a:gd name="connsiteX15" fmla="*/ 2795584 w 5057768"/>
                <a:gd name="connsiteY15" fmla="*/ 354222 h 1345513"/>
                <a:gd name="connsiteX16" fmla="*/ 3038471 w 5057768"/>
                <a:gd name="connsiteY16" fmla="*/ 308979 h 1345513"/>
                <a:gd name="connsiteX17" fmla="*/ 3121815 w 5057768"/>
                <a:gd name="connsiteY17" fmla="*/ 204204 h 1345513"/>
                <a:gd name="connsiteX18" fmla="*/ 3162295 w 5057768"/>
                <a:gd name="connsiteY18" fmla="*/ 125624 h 1345513"/>
                <a:gd name="connsiteX19" fmla="*/ 3205159 w 5057768"/>
                <a:gd name="connsiteY19" fmla="*/ 4179 h 1345513"/>
                <a:gd name="connsiteX20" fmla="*/ 3617114 w 5057768"/>
                <a:gd name="connsiteY20" fmla="*/ 66093 h 1345513"/>
                <a:gd name="connsiteX21" fmla="*/ 3936202 w 5057768"/>
                <a:gd name="connsiteY21" fmla="*/ 178012 h 1345513"/>
                <a:gd name="connsiteX22" fmla="*/ 4038597 w 5057768"/>
                <a:gd name="connsiteY22" fmla="*/ 373273 h 1345513"/>
                <a:gd name="connsiteX23" fmla="*/ 4186231 w 5057768"/>
                <a:gd name="connsiteY23" fmla="*/ 361368 h 1345513"/>
                <a:gd name="connsiteX24" fmla="*/ 4255287 w 5057768"/>
                <a:gd name="connsiteY24" fmla="*/ 339937 h 1345513"/>
                <a:gd name="connsiteX25" fmla="*/ 4450550 w 5057768"/>
                <a:gd name="connsiteY25" fmla="*/ 287549 h 1345513"/>
                <a:gd name="connsiteX26" fmla="*/ 5057768 w 5057768"/>
                <a:gd name="connsiteY26" fmla="*/ 197062 h 1345513"/>
                <a:gd name="connsiteX0" fmla="*/ 0 w 5062531"/>
                <a:gd name="connsiteY0" fmla="*/ 1340059 h 1345513"/>
                <a:gd name="connsiteX1" fmla="*/ 152400 w 5062531"/>
                <a:gd name="connsiteY1" fmla="*/ 1325771 h 1345513"/>
                <a:gd name="connsiteX2" fmla="*/ 269081 w 5062531"/>
                <a:gd name="connsiteY2" fmla="*/ 1342440 h 1345513"/>
                <a:gd name="connsiteX3" fmla="*/ 335756 w 5062531"/>
                <a:gd name="connsiteY3" fmla="*/ 1251953 h 1345513"/>
                <a:gd name="connsiteX4" fmla="*/ 481013 w 5062531"/>
                <a:gd name="connsiteY4" fmla="*/ 1225759 h 1345513"/>
                <a:gd name="connsiteX5" fmla="*/ 619125 w 5062531"/>
                <a:gd name="connsiteY5" fmla="*/ 1259096 h 1345513"/>
                <a:gd name="connsiteX6" fmla="*/ 790575 w 5062531"/>
                <a:gd name="connsiteY6" fmla="*/ 1268621 h 1345513"/>
                <a:gd name="connsiteX7" fmla="*/ 1269206 w 5062531"/>
                <a:gd name="connsiteY7" fmla="*/ 1161465 h 1345513"/>
                <a:gd name="connsiteX8" fmla="*/ 1564481 w 5062531"/>
                <a:gd name="connsiteY8" fmla="*/ 1085265 h 1345513"/>
                <a:gd name="connsiteX9" fmla="*/ 1669256 w 5062531"/>
                <a:gd name="connsiteY9" fmla="*/ 1063834 h 1345513"/>
                <a:gd name="connsiteX10" fmla="*/ 1769269 w 5062531"/>
                <a:gd name="connsiteY10" fmla="*/ 968584 h 1345513"/>
                <a:gd name="connsiteX11" fmla="*/ 1924050 w 5062531"/>
                <a:gd name="connsiteY11" fmla="*/ 844759 h 1345513"/>
                <a:gd name="connsiteX12" fmla="*/ 2033587 w 5062531"/>
                <a:gd name="connsiteY12" fmla="*/ 801896 h 1345513"/>
                <a:gd name="connsiteX13" fmla="*/ 2383631 w 5062531"/>
                <a:gd name="connsiteY13" fmla="*/ 487572 h 1345513"/>
                <a:gd name="connsiteX14" fmla="*/ 2526505 w 5062531"/>
                <a:gd name="connsiteY14" fmla="*/ 351841 h 1345513"/>
                <a:gd name="connsiteX15" fmla="*/ 2795584 w 5062531"/>
                <a:gd name="connsiteY15" fmla="*/ 354222 h 1345513"/>
                <a:gd name="connsiteX16" fmla="*/ 3038471 w 5062531"/>
                <a:gd name="connsiteY16" fmla="*/ 308979 h 1345513"/>
                <a:gd name="connsiteX17" fmla="*/ 3121815 w 5062531"/>
                <a:gd name="connsiteY17" fmla="*/ 204204 h 1345513"/>
                <a:gd name="connsiteX18" fmla="*/ 3162295 w 5062531"/>
                <a:gd name="connsiteY18" fmla="*/ 125624 h 1345513"/>
                <a:gd name="connsiteX19" fmla="*/ 3205159 w 5062531"/>
                <a:gd name="connsiteY19" fmla="*/ 4179 h 1345513"/>
                <a:gd name="connsiteX20" fmla="*/ 3617114 w 5062531"/>
                <a:gd name="connsiteY20" fmla="*/ 66093 h 1345513"/>
                <a:gd name="connsiteX21" fmla="*/ 3936202 w 5062531"/>
                <a:gd name="connsiteY21" fmla="*/ 178012 h 1345513"/>
                <a:gd name="connsiteX22" fmla="*/ 4038597 w 5062531"/>
                <a:gd name="connsiteY22" fmla="*/ 373273 h 1345513"/>
                <a:gd name="connsiteX23" fmla="*/ 4186231 w 5062531"/>
                <a:gd name="connsiteY23" fmla="*/ 361368 h 1345513"/>
                <a:gd name="connsiteX24" fmla="*/ 4255287 w 5062531"/>
                <a:gd name="connsiteY24" fmla="*/ 339937 h 1345513"/>
                <a:gd name="connsiteX25" fmla="*/ 4450550 w 5062531"/>
                <a:gd name="connsiteY25" fmla="*/ 287549 h 1345513"/>
                <a:gd name="connsiteX26" fmla="*/ 5062531 w 5062531"/>
                <a:gd name="connsiteY26" fmla="*/ 180393 h 1345513"/>
                <a:gd name="connsiteX0" fmla="*/ 0 w 5062531"/>
                <a:gd name="connsiteY0" fmla="*/ 1340059 h 1345513"/>
                <a:gd name="connsiteX1" fmla="*/ 152400 w 5062531"/>
                <a:gd name="connsiteY1" fmla="*/ 1325771 h 1345513"/>
                <a:gd name="connsiteX2" fmla="*/ 269081 w 5062531"/>
                <a:gd name="connsiteY2" fmla="*/ 1342440 h 1345513"/>
                <a:gd name="connsiteX3" fmla="*/ 335756 w 5062531"/>
                <a:gd name="connsiteY3" fmla="*/ 1251953 h 1345513"/>
                <a:gd name="connsiteX4" fmla="*/ 481013 w 5062531"/>
                <a:gd name="connsiteY4" fmla="*/ 1225759 h 1345513"/>
                <a:gd name="connsiteX5" fmla="*/ 619125 w 5062531"/>
                <a:gd name="connsiteY5" fmla="*/ 1259096 h 1345513"/>
                <a:gd name="connsiteX6" fmla="*/ 790575 w 5062531"/>
                <a:gd name="connsiteY6" fmla="*/ 1268621 h 1345513"/>
                <a:gd name="connsiteX7" fmla="*/ 1269206 w 5062531"/>
                <a:gd name="connsiteY7" fmla="*/ 1161465 h 1345513"/>
                <a:gd name="connsiteX8" fmla="*/ 1564481 w 5062531"/>
                <a:gd name="connsiteY8" fmla="*/ 1085265 h 1345513"/>
                <a:gd name="connsiteX9" fmla="*/ 1669256 w 5062531"/>
                <a:gd name="connsiteY9" fmla="*/ 1063834 h 1345513"/>
                <a:gd name="connsiteX10" fmla="*/ 1769269 w 5062531"/>
                <a:gd name="connsiteY10" fmla="*/ 968584 h 1345513"/>
                <a:gd name="connsiteX11" fmla="*/ 1924050 w 5062531"/>
                <a:gd name="connsiteY11" fmla="*/ 844759 h 1345513"/>
                <a:gd name="connsiteX12" fmla="*/ 2033587 w 5062531"/>
                <a:gd name="connsiteY12" fmla="*/ 801896 h 1345513"/>
                <a:gd name="connsiteX13" fmla="*/ 2383631 w 5062531"/>
                <a:gd name="connsiteY13" fmla="*/ 487572 h 1345513"/>
                <a:gd name="connsiteX14" fmla="*/ 2526505 w 5062531"/>
                <a:gd name="connsiteY14" fmla="*/ 351841 h 1345513"/>
                <a:gd name="connsiteX15" fmla="*/ 2795584 w 5062531"/>
                <a:gd name="connsiteY15" fmla="*/ 354222 h 1345513"/>
                <a:gd name="connsiteX16" fmla="*/ 3038471 w 5062531"/>
                <a:gd name="connsiteY16" fmla="*/ 308979 h 1345513"/>
                <a:gd name="connsiteX17" fmla="*/ 3121815 w 5062531"/>
                <a:gd name="connsiteY17" fmla="*/ 204204 h 1345513"/>
                <a:gd name="connsiteX18" fmla="*/ 3162295 w 5062531"/>
                <a:gd name="connsiteY18" fmla="*/ 125624 h 1345513"/>
                <a:gd name="connsiteX19" fmla="*/ 3205159 w 5062531"/>
                <a:gd name="connsiteY19" fmla="*/ 4179 h 1345513"/>
                <a:gd name="connsiteX20" fmla="*/ 3617114 w 5062531"/>
                <a:gd name="connsiteY20" fmla="*/ 66093 h 1345513"/>
                <a:gd name="connsiteX21" fmla="*/ 3936202 w 5062531"/>
                <a:gd name="connsiteY21" fmla="*/ 178012 h 1345513"/>
                <a:gd name="connsiteX22" fmla="*/ 4038597 w 5062531"/>
                <a:gd name="connsiteY22" fmla="*/ 373273 h 1345513"/>
                <a:gd name="connsiteX23" fmla="*/ 4186231 w 5062531"/>
                <a:gd name="connsiteY23" fmla="*/ 361368 h 1345513"/>
                <a:gd name="connsiteX24" fmla="*/ 4255287 w 5062531"/>
                <a:gd name="connsiteY24" fmla="*/ 339937 h 1345513"/>
                <a:gd name="connsiteX25" fmla="*/ 4450550 w 5062531"/>
                <a:gd name="connsiteY25" fmla="*/ 287549 h 1345513"/>
                <a:gd name="connsiteX26" fmla="*/ 5062531 w 5062531"/>
                <a:gd name="connsiteY26" fmla="*/ 180393 h 1345513"/>
                <a:gd name="connsiteX0" fmla="*/ 0 w 5107863"/>
                <a:gd name="connsiteY0" fmla="*/ 1340059 h 1345513"/>
                <a:gd name="connsiteX1" fmla="*/ 152400 w 5107863"/>
                <a:gd name="connsiteY1" fmla="*/ 1325771 h 1345513"/>
                <a:gd name="connsiteX2" fmla="*/ 269081 w 5107863"/>
                <a:gd name="connsiteY2" fmla="*/ 1342440 h 1345513"/>
                <a:gd name="connsiteX3" fmla="*/ 335756 w 5107863"/>
                <a:gd name="connsiteY3" fmla="*/ 1251953 h 1345513"/>
                <a:gd name="connsiteX4" fmla="*/ 481013 w 5107863"/>
                <a:gd name="connsiteY4" fmla="*/ 1225759 h 1345513"/>
                <a:gd name="connsiteX5" fmla="*/ 619125 w 5107863"/>
                <a:gd name="connsiteY5" fmla="*/ 1259096 h 1345513"/>
                <a:gd name="connsiteX6" fmla="*/ 790575 w 5107863"/>
                <a:gd name="connsiteY6" fmla="*/ 1268621 h 1345513"/>
                <a:gd name="connsiteX7" fmla="*/ 1269206 w 5107863"/>
                <a:gd name="connsiteY7" fmla="*/ 1161465 h 1345513"/>
                <a:gd name="connsiteX8" fmla="*/ 1564481 w 5107863"/>
                <a:gd name="connsiteY8" fmla="*/ 1085265 h 1345513"/>
                <a:gd name="connsiteX9" fmla="*/ 1669256 w 5107863"/>
                <a:gd name="connsiteY9" fmla="*/ 1063834 h 1345513"/>
                <a:gd name="connsiteX10" fmla="*/ 1769269 w 5107863"/>
                <a:gd name="connsiteY10" fmla="*/ 968584 h 1345513"/>
                <a:gd name="connsiteX11" fmla="*/ 1924050 w 5107863"/>
                <a:gd name="connsiteY11" fmla="*/ 844759 h 1345513"/>
                <a:gd name="connsiteX12" fmla="*/ 2033587 w 5107863"/>
                <a:gd name="connsiteY12" fmla="*/ 801896 h 1345513"/>
                <a:gd name="connsiteX13" fmla="*/ 2383631 w 5107863"/>
                <a:gd name="connsiteY13" fmla="*/ 487572 h 1345513"/>
                <a:gd name="connsiteX14" fmla="*/ 2526505 w 5107863"/>
                <a:gd name="connsiteY14" fmla="*/ 351841 h 1345513"/>
                <a:gd name="connsiteX15" fmla="*/ 2795584 w 5107863"/>
                <a:gd name="connsiteY15" fmla="*/ 354222 h 1345513"/>
                <a:gd name="connsiteX16" fmla="*/ 3038471 w 5107863"/>
                <a:gd name="connsiteY16" fmla="*/ 308979 h 1345513"/>
                <a:gd name="connsiteX17" fmla="*/ 3121815 w 5107863"/>
                <a:gd name="connsiteY17" fmla="*/ 204204 h 1345513"/>
                <a:gd name="connsiteX18" fmla="*/ 3162295 w 5107863"/>
                <a:gd name="connsiteY18" fmla="*/ 125624 h 1345513"/>
                <a:gd name="connsiteX19" fmla="*/ 3205159 w 5107863"/>
                <a:gd name="connsiteY19" fmla="*/ 4179 h 1345513"/>
                <a:gd name="connsiteX20" fmla="*/ 3617114 w 5107863"/>
                <a:gd name="connsiteY20" fmla="*/ 66093 h 1345513"/>
                <a:gd name="connsiteX21" fmla="*/ 3936202 w 5107863"/>
                <a:gd name="connsiteY21" fmla="*/ 178012 h 1345513"/>
                <a:gd name="connsiteX22" fmla="*/ 4038597 w 5107863"/>
                <a:gd name="connsiteY22" fmla="*/ 373273 h 1345513"/>
                <a:gd name="connsiteX23" fmla="*/ 4186231 w 5107863"/>
                <a:gd name="connsiteY23" fmla="*/ 361368 h 1345513"/>
                <a:gd name="connsiteX24" fmla="*/ 4255287 w 5107863"/>
                <a:gd name="connsiteY24" fmla="*/ 339937 h 1345513"/>
                <a:gd name="connsiteX25" fmla="*/ 4450550 w 5107863"/>
                <a:gd name="connsiteY25" fmla="*/ 287549 h 1345513"/>
                <a:gd name="connsiteX26" fmla="*/ 5062531 w 5107863"/>
                <a:gd name="connsiteY26" fmla="*/ 180393 h 1345513"/>
                <a:gd name="connsiteX27" fmla="*/ 5062531 w 5107863"/>
                <a:gd name="connsiteY27" fmla="*/ 170868 h 1345513"/>
                <a:gd name="connsiteX0" fmla="*/ 0 w 5345900"/>
                <a:gd name="connsiteY0" fmla="*/ 1340059 h 1345513"/>
                <a:gd name="connsiteX1" fmla="*/ 152400 w 5345900"/>
                <a:gd name="connsiteY1" fmla="*/ 1325771 h 1345513"/>
                <a:gd name="connsiteX2" fmla="*/ 269081 w 5345900"/>
                <a:gd name="connsiteY2" fmla="*/ 1342440 h 1345513"/>
                <a:gd name="connsiteX3" fmla="*/ 335756 w 5345900"/>
                <a:gd name="connsiteY3" fmla="*/ 1251953 h 1345513"/>
                <a:gd name="connsiteX4" fmla="*/ 481013 w 5345900"/>
                <a:gd name="connsiteY4" fmla="*/ 1225759 h 1345513"/>
                <a:gd name="connsiteX5" fmla="*/ 619125 w 5345900"/>
                <a:gd name="connsiteY5" fmla="*/ 1259096 h 1345513"/>
                <a:gd name="connsiteX6" fmla="*/ 790575 w 5345900"/>
                <a:gd name="connsiteY6" fmla="*/ 1268621 h 1345513"/>
                <a:gd name="connsiteX7" fmla="*/ 1269206 w 5345900"/>
                <a:gd name="connsiteY7" fmla="*/ 1161465 h 1345513"/>
                <a:gd name="connsiteX8" fmla="*/ 1564481 w 5345900"/>
                <a:gd name="connsiteY8" fmla="*/ 1085265 h 1345513"/>
                <a:gd name="connsiteX9" fmla="*/ 1669256 w 5345900"/>
                <a:gd name="connsiteY9" fmla="*/ 1063834 h 1345513"/>
                <a:gd name="connsiteX10" fmla="*/ 1769269 w 5345900"/>
                <a:gd name="connsiteY10" fmla="*/ 968584 h 1345513"/>
                <a:gd name="connsiteX11" fmla="*/ 1924050 w 5345900"/>
                <a:gd name="connsiteY11" fmla="*/ 844759 h 1345513"/>
                <a:gd name="connsiteX12" fmla="*/ 2033587 w 5345900"/>
                <a:gd name="connsiteY12" fmla="*/ 801896 h 1345513"/>
                <a:gd name="connsiteX13" fmla="*/ 2383631 w 5345900"/>
                <a:gd name="connsiteY13" fmla="*/ 487572 h 1345513"/>
                <a:gd name="connsiteX14" fmla="*/ 2526505 w 5345900"/>
                <a:gd name="connsiteY14" fmla="*/ 351841 h 1345513"/>
                <a:gd name="connsiteX15" fmla="*/ 2795584 w 5345900"/>
                <a:gd name="connsiteY15" fmla="*/ 354222 h 1345513"/>
                <a:gd name="connsiteX16" fmla="*/ 3038471 w 5345900"/>
                <a:gd name="connsiteY16" fmla="*/ 308979 h 1345513"/>
                <a:gd name="connsiteX17" fmla="*/ 3121815 w 5345900"/>
                <a:gd name="connsiteY17" fmla="*/ 204204 h 1345513"/>
                <a:gd name="connsiteX18" fmla="*/ 3162295 w 5345900"/>
                <a:gd name="connsiteY18" fmla="*/ 125624 h 1345513"/>
                <a:gd name="connsiteX19" fmla="*/ 3205159 w 5345900"/>
                <a:gd name="connsiteY19" fmla="*/ 4179 h 1345513"/>
                <a:gd name="connsiteX20" fmla="*/ 3617114 w 5345900"/>
                <a:gd name="connsiteY20" fmla="*/ 66093 h 1345513"/>
                <a:gd name="connsiteX21" fmla="*/ 3936202 w 5345900"/>
                <a:gd name="connsiteY21" fmla="*/ 178012 h 1345513"/>
                <a:gd name="connsiteX22" fmla="*/ 4038597 w 5345900"/>
                <a:gd name="connsiteY22" fmla="*/ 373273 h 1345513"/>
                <a:gd name="connsiteX23" fmla="*/ 4186231 w 5345900"/>
                <a:gd name="connsiteY23" fmla="*/ 361368 h 1345513"/>
                <a:gd name="connsiteX24" fmla="*/ 4255287 w 5345900"/>
                <a:gd name="connsiteY24" fmla="*/ 339937 h 1345513"/>
                <a:gd name="connsiteX25" fmla="*/ 4450550 w 5345900"/>
                <a:gd name="connsiteY25" fmla="*/ 287549 h 1345513"/>
                <a:gd name="connsiteX26" fmla="*/ 5062531 w 5345900"/>
                <a:gd name="connsiteY26" fmla="*/ 180393 h 1345513"/>
                <a:gd name="connsiteX27" fmla="*/ 5345900 w 5345900"/>
                <a:gd name="connsiteY27" fmla="*/ 197062 h 1345513"/>
                <a:gd name="connsiteX0" fmla="*/ 0 w 5366889"/>
                <a:gd name="connsiteY0" fmla="*/ 1340059 h 1345513"/>
                <a:gd name="connsiteX1" fmla="*/ 152400 w 5366889"/>
                <a:gd name="connsiteY1" fmla="*/ 1325771 h 1345513"/>
                <a:gd name="connsiteX2" fmla="*/ 269081 w 5366889"/>
                <a:gd name="connsiteY2" fmla="*/ 1342440 h 1345513"/>
                <a:gd name="connsiteX3" fmla="*/ 335756 w 5366889"/>
                <a:gd name="connsiteY3" fmla="*/ 1251953 h 1345513"/>
                <a:gd name="connsiteX4" fmla="*/ 481013 w 5366889"/>
                <a:gd name="connsiteY4" fmla="*/ 1225759 h 1345513"/>
                <a:gd name="connsiteX5" fmla="*/ 619125 w 5366889"/>
                <a:gd name="connsiteY5" fmla="*/ 1259096 h 1345513"/>
                <a:gd name="connsiteX6" fmla="*/ 790575 w 5366889"/>
                <a:gd name="connsiteY6" fmla="*/ 1268621 h 1345513"/>
                <a:gd name="connsiteX7" fmla="*/ 1269206 w 5366889"/>
                <a:gd name="connsiteY7" fmla="*/ 1161465 h 1345513"/>
                <a:gd name="connsiteX8" fmla="*/ 1564481 w 5366889"/>
                <a:gd name="connsiteY8" fmla="*/ 1085265 h 1345513"/>
                <a:gd name="connsiteX9" fmla="*/ 1669256 w 5366889"/>
                <a:gd name="connsiteY9" fmla="*/ 1063834 h 1345513"/>
                <a:gd name="connsiteX10" fmla="*/ 1769269 w 5366889"/>
                <a:gd name="connsiteY10" fmla="*/ 968584 h 1345513"/>
                <a:gd name="connsiteX11" fmla="*/ 1924050 w 5366889"/>
                <a:gd name="connsiteY11" fmla="*/ 844759 h 1345513"/>
                <a:gd name="connsiteX12" fmla="*/ 2033587 w 5366889"/>
                <a:gd name="connsiteY12" fmla="*/ 801896 h 1345513"/>
                <a:gd name="connsiteX13" fmla="*/ 2383631 w 5366889"/>
                <a:gd name="connsiteY13" fmla="*/ 487572 h 1345513"/>
                <a:gd name="connsiteX14" fmla="*/ 2526505 w 5366889"/>
                <a:gd name="connsiteY14" fmla="*/ 351841 h 1345513"/>
                <a:gd name="connsiteX15" fmla="*/ 2795584 w 5366889"/>
                <a:gd name="connsiteY15" fmla="*/ 354222 h 1345513"/>
                <a:gd name="connsiteX16" fmla="*/ 3038471 w 5366889"/>
                <a:gd name="connsiteY16" fmla="*/ 308979 h 1345513"/>
                <a:gd name="connsiteX17" fmla="*/ 3121815 w 5366889"/>
                <a:gd name="connsiteY17" fmla="*/ 204204 h 1345513"/>
                <a:gd name="connsiteX18" fmla="*/ 3162295 w 5366889"/>
                <a:gd name="connsiteY18" fmla="*/ 125624 h 1345513"/>
                <a:gd name="connsiteX19" fmla="*/ 3205159 w 5366889"/>
                <a:gd name="connsiteY19" fmla="*/ 4179 h 1345513"/>
                <a:gd name="connsiteX20" fmla="*/ 3617114 w 5366889"/>
                <a:gd name="connsiteY20" fmla="*/ 66093 h 1345513"/>
                <a:gd name="connsiteX21" fmla="*/ 3936202 w 5366889"/>
                <a:gd name="connsiteY21" fmla="*/ 178012 h 1345513"/>
                <a:gd name="connsiteX22" fmla="*/ 4038597 w 5366889"/>
                <a:gd name="connsiteY22" fmla="*/ 373273 h 1345513"/>
                <a:gd name="connsiteX23" fmla="*/ 4186231 w 5366889"/>
                <a:gd name="connsiteY23" fmla="*/ 361368 h 1345513"/>
                <a:gd name="connsiteX24" fmla="*/ 4255287 w 5366889"/>
                <a:gd name="connsiteY24" fmla="*/ 339937 h 1345513"/>
                <a:gd name="connsiteX25" fmla="*/ 4450550 w 5366889"/>
                <a:gd name="connsiteY25" fmla="*/ 287549 h 1345513"/>
                <a:gd name="connsiteX26" fmla="*/ 5062531 w 5366889"/>
                <a:gd name="connsiteY26" fmla="*/ 180393 h 1345513"/>
                <a:gd name="connsiteX27" fmla="*/ 5345900 w 5366889"/>
                <a:gd name="connsiteY27" fmla="*/ 197062 h 1345513"/>
                <a:gd name="connsiteX28" fmla="*/ 5345898 w 5366889"/>
                <a:gd name="connsiteY28" fmla="*/ 197062 h 1345513"/>
                <a:gd name="connsiteX0" fmla="*/ 0 w 5965023"/>
                <a:gd name="connsiteY0" fmla="*/ 1340059 h 1345513"/>
                <a:gd name="connsiteX1" fmla="*/ 152400 w 5965023"/>
                <a:gd name="connsiteY1" fmla="*/ 1325771 h 1345513"/>
                <a:gd name="connsiteX2" fmla="*/ 269081 w 5965023"/>
                <a:gd name="connsiteY2" fmla="*/ 1342440 h 1345513"/>
                <a:gd name="connsiteX3" fmla="*/ 335756 w 5965023"/>
                <a:gd name="connsiteY3" fmla="*/ 1251953 h 1345513"/>
                <a:gd name="connsiteX4" fmla="*/ 481013 w 5965023"/>
                <a:gd name="connsiteY4" fmla="*/ 1225759 h 1345513"/>
                <a:gd name="connsiteX5" fmla="*/ 619125 w 5965023"/>
                <a:gd name="connsiteY5" fmla="*/ 1259096 h 1345513"/>
                <a:gd name="connsiteX6" fmla="*/ 790575 w 5965023"/>
                <a:gd name="connsiteY6" fmla="*/ 1268621 h 1345513"/>
                <a:gd name="connsiteX7" fmla="*/ 1269206 w 5965023"/>
                <a:gd name="connsiteY7" fmla="*/ 1161465 h 1345513"/>
                <a:gd name="connsiteX8" fmla="*/ 1564481 w 5965023"/>
                <a:gd name="connsiteY8" fmla="*/ 1085265 h 1345513"/>
                <a:gd name="connsiteX9" fmla="*/ 1669256 w 5965023"/>
                <a:gd name="connsiteY9" fmla="*/ 1063834 h 1345513"/>
                <a:gd name="connsiteX10" fmla="*/ 1769269 w 5965023"/>
                <a:gd name="connsiteY10" fmla="*/ 968584 h 1345513"/>
                <a:gd name="connsiteX11" fmla="*/ 1924050 w 5965023"/>
                <a:gd name="connsiteY11" fmla="*/ 844759 h 1345513"/>
                <a:gd name="connsiteX12" fmla="*/ 2033587 w 5965023"/>
                <a:gd name="connsiteY12" fmla="*/ 801896 h 1345513"/>
                <a:gd name="connsiteX13" fmla="*/ 2383631 w 5965023"/>
                <a:gd name="connsiteY13" fmla="*/ 487572 h 1345513"/>
                <a:gd name="connsiteX14" fmla="*/ 2526505 w 5965023"/>
                <a:gd name="connsiteY14" fmla="*/ 351841 h 1345513"/>
                <a:gd name="connsiteX15" fmla="*/ 2795584 w 5965023"/>
                <a:gd name="connsiteY15" fmla="*/ 354222 h 1345513"/>
                <a:gd name="connsiteX16" fmla="*/ 3038471 w 5965023"/>
                <a:gd name="connsiteY16" fmla="*/ 308979 h 1345513"/>
                <a:gd name="connsiteX17" fmla="*/ 3121815 w 5965023"/>
                <a:gd name="connsiteY17" fmla="*/ 204204 h 1345513"/>
                <a:gd name="connsiteX18" fmla="*/ 3162295 w 5965023"/>
                <a:gd name="connsiteY18" fmla="*/ 125624 h 1345513"/>
                <a:gd name="connsiteX19" fmla="*/ 3205159 w 5965023"/>
                <a:gd name="connsiteY19" fmla="*/ 4179 h 1345513"/>
                <a:gd name="connsiteX20" fmla="*/ 3617114 w 5965023"/>
                <a:gd name="connsiteY20" fmla="*/ 66093 h 1345513"/>
                <a:gd name="connsiteX21" fmla="*/ 3936202 w 5965023"/>
                <a:gd name="connsiteY21" fmla="*/ 178012 h 1345513"/>
                <a:gd name="connsiteX22" fmla="*/ 4038597 w 5965023"/>
                <a:gd name="connsiteY22" fmla="*/ 373273 h 1345513"/>
                <a:gd name="connsiteX23" fmla="*/ 4186231 w 5965023"/>
                <a:gd name="connsiteY23" fmla="*/ 361368 h 1345513"/>
                <a:gd name="connsiteX24" fmla="*/ 4255287 w 5965023"/>
                <a:gd name="connsiteY24" fmla="*/ 339937 h 1345513"/>
                <a:gd name="connsiteX25" fmla="*/ 4450550 w 5965023"/>
                <a:gd name="connsiteY25" fmla="*/ 287549 h 1345513"/>
                <a:gd name="connsiteX26" fmla="*/ 5062531 w 5965023"/>
                <a:gd name="connsiteY26" fmla="*/ 180393 h 1345513"/>
                <a:gd name="connsiteX27" fmla="*/ 5345900 w 5965023"/>
                <a:gd name="connsiteY27" fmla="*/ 197062 h 1345513"/>
                <a:gd name="connsiteX28" fmla="*/ 5965023 w 5965023"/>
                <a:gd name="connsiteY28" fmla="*/ 251831 h 1345513"/>
                <a:gd name="connsiteX0" fmla="*/ 0 w 6009539"/>
                <a:gd name="connsiteY0" fmla="*/ 1340059 h 1345513"/>
                <a:gd name="connsiteX1" fmla="*/ 152400 w 6009539"/>
                <a:gd name="connsiteY1" fmla="*/ 1325771 h 1345513"/>
                <a:gd name="connsiteX2" fmla="*/ 269081 w 6009539"/>
                <a:gd name="connsiteY2" fmla="*/ 1342440 h 1345513"/>
                <a:gd name="connsiteX3" fmla="*/ 335756 w 6009539"/>
                <a:gd name="connsiteY3" fmla="*/ 1251953 h 1345513"/>
                <a:gd name="connsiteX4" fmla="*/ 481013 w 6009539"/>
                <a:gd name="connsiteY4" fmla="*/ 1225759 h 1345513"/>
                <a:gd name="connsiteX5" fmla="*/ 619125 w 6009539"/>
                <a:gd name="connsiteY5" fmla="*/ 1259096 h 1345513"/>
                <a:gd name="connsiteX6" fmla="*/ 790575 w 6009539"/>
                <a:gd name="connsiteY6" fmla="*/ 1268621 h 1345513"/>
                <a:gd name="connsiteX7" fmla="*/ 1269206 w 6009539"/>
                <a:gd name="connsiteY7" fmla="*/ 1161465 h 1345513"/>
                <a:gd name="connsiteX8" fmla="*/ 1564481 w 6009539"/>
                <a:gd name="connsiteY8" fmla="*/ 1085265 h 1345513"/>
                <a:gd name="connsiteX9" fmla="*/ 1669256 w 6009539"/>
                <a:gd name="connsiteY9" fmla="*/ 1063834 h 1345513"/>
                <a:gd name="connsiteX10" fmla="*/ 1769269 w 6009539"/>
                <a:gd name="connsiteY10" fmla="*/ 968584 h 1345513"/>
                <a:gd name="connsiteX11" fmla="*/ 1924050 w 6009539"/>
                <a:gd name="connsiteY11" fmla="*/ 844759 h 1345513"/>
                <a:gd name="connsiteX12" fmla="*/ 2033587 w 6009539"/>
                <a:gd name="connsiteY12" fmla="*/ 801896 h 1345513"/>
                <a:gd name="connsiteX13" fmla="*/ 2383631 w 6009539"/>
                <a:gd name="connsiteY13" fmla="*/ 487572 h 1345513"/>
                <a:gd name="connsiteX14" fmla="*/ 2526505 w 6009539"/>
                <a:gd name="connsiteY14" fmla="*/ 351841 h 1345513"/>
                <a:gd name="connsiteX15" fmla="*/ 2795584 w 6009539"/>
                <a:gd name="connsiteY15" fmla="*/ 354222 h 1345513"/>
                <a:gd name="connsiteX16" fmla="*/ 3038471 w 6009539"/>
                <a:gd name="connsiteY16" fmla="*/ 308979 h 1345513"/>
                <a:gd name="connsiteX17" fmla="*/ 3121815 w 6009539"/>
                <a:gd name="connsiteY17" fmla="*/ 204204 h 1345513"/>
                <a:gd name="connsiteX18" fmla="*/ 3162295 w 6009539"/>
                <a:gd name="connsiteY18" fmla="*/ 125624 h 1345513"/>
                <a:gd name="connsiteX19" fmla="*/ 3205159 w 6009539"/>
                <a:gd name="connsiteY19" fmla="*/ 4179 h 1345513"/>
                <a:gd name="connsiteX20" fmla="*/ 3617114 w 6009539"/>
                <a:gd name="connsiteY20" fmla="*/ 66093 h 1345513"/>
                <a:gd name="connsiteX21" fmla="*/ 3936202 w 6009539"/>
                <a:gd name="connsiteY21" fmla="*/ 178012 h 1345513"/>
                <a:gd name="connsiteX22" fmla="*/ 4038597 w 6009539"/>
                <a:gd name="connsiteY22" fmla="*/ 373273 h 1345513"/>
                <a:gd name="connsiteX23" fmla="*/ 4186231 w 6009539"/>
                <a:gd name="connsiteY23" fmla="*/ 361368 h 1345513"/>
                <a:gd name="connsiteX24" fmla="*/ 4255287 w 6009539"/>
                <a:gd name="connsiteY24" fmla="*/ 339937 h 1345513"/>
                <a:gd name="connsiteX25" fmla="*/ 4450550 w 6009539"/>
                <a:gd name="connsiteY25" fmla="*/ 287549 h 1345513"/>
                <a:gd name="connsiteX26" fmla="*/ 5062531 w 6009539"/>
                <a:gd name="connsiteY26" fmla="*/ 180393 h 1345513"/>
                <a:gd name="connsiteX27" fmla="*/ 5345900 w 6009539"/>
                <a:gd name="connsiteY27" fmla="*/ 197062 h 1345513"/>
                <a:gd name="connsiteX28" fmla="*/ 5965023 w 6009539"/>
                <a:gd name="connsiteY28" fmla="*/ 251831 h 1345513"/>
                <a:gd name="connsiteX29" fmla="*/ 5960261 w 6009539"/>
                <a:gd name="connsiteY29" fmla="*/ 254212 h 1345513"/>
                <a:gd name="connsiteX0" fmla="*/ 0 w 6310308"/>
                <a:gd name="connsiteY0" fmla="*/ 1340059 h 1345513"/>
                <a:gd name="connsiteX1" fmla="*/ 152400 w 6310308"/>
                <a:gd name="connsiteY1" fmla="*/ 1325771 h 1345513"/>
                <a:gd name="connsiteX2" fmla="*/ 269081 w 6310308"/>
                <a:gd name="connsiteY2" fmla="*/ 1342440 h 1345513"/>
                <a:gd name="connsiteX3" fmla="*/ 335756 w 6310308"/>
                <a:gd name="connsiteY3" fmla="*/ 1251953 h 1345513"/>
                <a:gd name="connsiteX4" fmla="*/ 481013 w 6310308"/>
                <a:gd name="connsiteY4" fmla="*/ 1225759 h 1345513"/>
                <a:gd name="connsiteX5" fmla="*/ 619125 w 6310308"/>
                <a:gd name="connsiteY5" fmla="*/ 1259096 h 1345513"/>
                <a:gd name="connsiteX6" fmla="*/ 790575 w 6310308"/>
                <a:gd name="connsiteY6" fmla="*/ 1268621 h 1345513"/>
                <a:gd name="connsiteX7" fmla="*/ 1269206 w 6310308"/>
                <a:gd name="connsiteY7" fmla="*/ 1161465 h 1345513"/>
                <a:gd name="connsiteX8" fmla="*/ 1564481 w 6310308"/>
                <a:gd name="connsiteY8" fmla="*/ 1085265 h 1345513"/>
                <a:gd name="connsiteX9" fmla="*/ 1669256 w 6310308"/>
                <a:gd name="connsiteY9" fmla="*/ 1063834 h 1345513"/>
                <a:gd name="connsiteX10" fmla="*/ 1769269 w 6310308"/>
                <a:gd name="connsiteY10" fmla="*/ 968584 h 1345513"/>
                <a:gd name="connsiteX11" fmla="*/ 1924050 w 6310308"/>
                <a:gd name="connsiteY11" fmla="*/ 844759 h 1345513"/>
                <a:gd name="connsiteX12" fmla="*/ 2033587 w 6310308"/>
                <a:gd name="connsiteY12" fmla="*/ 801896 h 1345513"/>
                <a:gd name="connsiteX13" fmla="*/ 2383631 w 6310308"/>
                <a:gd name="connsiteY13" fmla="*/ 487572 h 1345513"/>
                <a:gd name="connsiteX14" fmla="*/ 2526505 w 6310308"/>
                <a:gd name="connsiteY14" fmla="*/ 351841 h 1345513"/>
                <a:gd name="connsiteX15" fmla="*/ 2795584 w 6310308"/>
                <a:gd name="connsiteY15" fmla="*/ 354222 h 1345513"/>
                <a:gd name="connsiteX16" fmla="*/ 3038471 w 6310308"/>
                <a:gd name="connsiteY16" fmla="*/ 308979 h 1345513"/>
                <a:gd name="connsiteX17" fmla="*/ 3121815 w 6310308"/>
                <a:gd name="connsiteY17" fmla="*/ 204204 h 1345513"/>
                <a:gd name="connsiteX18" fmla="*/ 3162295 w 6310308"/>
                <a:gd name="connsiteY18" fmla="*/ 125624 h 1345513"/>
                <a:gd name="connsiteX19" fmla="*/ 3205159 w 6310308"/>
                <a:gd name="connsiteY19" fmla="*/ 4179 h 1345513"/>
                <a:gd name="connsiteX20" fmla="*/ 3617114 w 6310308"/>
                <a:gd name="connsiteY20" fmla="*/ 66093 h 1345513"/>
                <a:gd name="connsiteX21" fmla="*/ 3936202 w 6310308"/>
                <a:gd name="connsiteY21" fmla="*/ 178012 h 1345513"/>
                <a:gd name="connsiteX22" fmla="*/ 4038597 w 6310308"/>
                <a:gd name="connsiteY22" fmla="*/ 373273 h 1345513"/>
                <a:gd name="connsiteX23" fmla="*/ 4186231 w 6310308"/>
                <a:gd name="connsiteY23" fmla="*/ 361368 h 1345513"/>
                <a:gd name="connsiteX24" fmla="*/ 4255287 w 6310308"/>
                <a:gd name="connsiteY24" fmla="*/ 339937 h 1345513"/>
                <a:gd name="connsiteX25" fmla="*/ 4450550 w 6310308"/>
                <a:gd name="connsiteY25" fmla="*/ 287549 h 1345513"/>
                <a:gd name="connsiteX26" fmla="*/ 5062531 w 6310308"/>
                <a:gd name="connsiteY26" fmla="*/ 180393 h 1345513"/>
                <a:gd name="connsiteX27" fmla="*/ 5345900 w 6310308"/>
                <a:gd name="connsiteY27" fmla="*/ 197062 h 1345513"/>
                <a:gd name="connsiteX28" fmla="*/ 5965023 w 6310308"/>
                <a:gd name="connsiteY28" fmla="*/ 251831 h 1345513"/>
                <a:gd name="connsiteX29" fmla="*/ 6310305 w 6310308"/>
                <a:gd name="connsiteY29" fmla="*/ 347081 h 1345513"/>
                <a:gd name="connsiteX0" fmla="*/ 0 w 6334554"/>
                <a:gd name="connsiteY0" fmla="*/ 1340059 h 1345513"/>
                <a:gd name="connsiteX1" fmla="*/ 152400 w 6334554"/>
                <a:gd name="connsiteY1" fmla="*/ 1325771 h 1345513"/>
                <a:gd name="connsiteX2" fmla="*/ 269081 w 6334554"/>
                <a:gd name="connsiteY2" fmla="*/ 1342440 h 1345513"/>
                <a:gd name="connsiteX3" fmla="*/ 335756 w 6334554"/>
                <a:gd name="connsiteY3" fmla="*/ 1251953 h 1345513"/>
                <a:gd name="connsiteX4" fmla="*/ 481013 w 6334554"/>
                <a:gd name="connsiteY4" fmla="*/ 1225759 h 1345513"/>
                <a:gd name="connsiteX5" fmla="*/ 619125 w 6334554"/>
                <a:gd name="connsiteY5" fmla="*/ 1259096 h 1345513"/>
                <a:gd name="connsiteX6" fmla="*/ 790575 w 6334554"/>
                <a:gd name="connsiteY6" fmla="*/ 1268621 h 1345513"/>
                <a:gd name="connsiteX7" fmla="*/ 1269206 w 6334554"/>
                <a:gd name="connsiteY7" fmla="*/ 1161465 h 1345513"/>
                <a:gd name="connsiteX8" fmla="*/ 1564481 w 6334554"/>
                <a:gd name="connsiteY8" fmla="*/ 1085265 h 1345513"/>
                <a:gd name="connsiteX9" fmla="*/ 1669256 w 6334554"/>
                <a:gd name="connsiteY9" fmla="*/ 1063834 h 1345513"/>
                <a:gd name="connsiteX10" fmla="*/ 1769269 w 6334554"/>
                <a:gd name="connsiteY10" fmla="*/ 968584 h 1345513"/>
                <a:gd name="connsiteX11" fmla="*/ 1924050 w 6334554"/>
                <a:gd name="connsiteY11" fmla="*/ 844759 h 1345513"/>
                <a:gd name="connsiteX12" fmla="*/ 2033587 w 6334554"/>
                <a:gd name="connsiteY12" fmla="*/ 801896 h 1345513"/>
                <a:gd name="connsiteX13" fmla="*/ 2383631 w 6334554"/>
                <a:gd name="connsiteY13" fmla="*/ 487572 h 1345513"/>
                <a:gd name="connsiteX14" fmla="*/ 2526505 w 6334554"/>
                <a:gd name="connsiteY14" fmla="*/ 351841 h 1345513"/>
                <a:gd name="connsiteX15" fmla="*/ 2795584 w 6334554"/>
                <a:gd name="connsiteY15" fmla="*/ 354222 h 1345513"/>
                <a:gd name="connsiteX16" fmla="*/ 3038471 w 6334554"/>
                <a:gd name="connsiteY16" fmla="*/ 308979 h 1345513"/>
                <a:gd name="connsiteX17" fmla="*/ 3121815 w 6334554"/>
                <a:gd name="connsiteY17" fmla="*/ 204204 h 1345513"/>
                <a:gd name="connsiteX18" fmla="*/ 3162295 w 6334554"/>
                <a:gd name="connsiteY18" fmla="*/ 125624 h 1345513"/>
                <a:gd name="connsiteX19" fmla="*/ 3205159 w 6334554"/>
                <a:gd name="connsiteY19" fmla="*/ 4179 h 1345513"/>
                <a:gd name="connsiteX20" fmla="*/ 3617114 w 6334554"/>
                <a:gd name="connsiteY20" fmla="*/ 66093 h 1345513"/>
                <a:gd name="connsiteX21" fmla="*/ 3936202 w 6334554"/>
                <a:gd name="connsiteY21" fmla="*/ 178012 h 1345513"/>
                <a:gd name="connsiteX22" fmla="*/ 4038597 w 6334554"/>
                <a:gd name="connsiteY22" fmla="*/ 373273 h 1345513"/>
                <a:gd name="connsiteX23" fmla="*/ 4186231 w 6334554"/>
                <a:gd name="connsiteY23" fmla="*/ 361368 h 1345513"/>
                <a:gd name="connsiteX24" fmla="*/ 4255287 w 6334554"/>
                <a:gd name="connsiteY24" fmla="*/ 339937 h 1345513"/>
                <a:gd name="connsiteX25" fmla="*/ 4450550 w 6334554"/>
                <a:gd name="connsiteY25" fmla="*/ 287549 h 1345513"/>
                <a:gd name="connsiteX26" fmla="*/ 5062531 w 6334554"/>
                <a:gd name="connsiteY26" fmla="*/ 180393 h 1345513"/>
                <a:gd name="connsiteX27" fmla="*/ 5345900 w 6334554"/>
                <a:gd name="connsiteY27" fmla="*/ 197062 h 1345513"/>
                <a:gd name="connsiteX28" fmla="*/ 5965023 w 6334554"/>
                <a:gd name="connsiteY28" fmla="*/ 251831 h 1345513"/>
                <a:gd name="connsiteX29" fmla="*/ 6310305 w 6334554"/>
                <a:gd name="connsiteY29" fmla="*/ 347081 h 1345513"/>
                <a:gd name="connsiteX30" fmla="*/ 6305541 w 6334554"/>
                <a:gd name="connsiteY30" fmla="*/ 349462 h 1345513"/>
                <a:gd name="connsiteX0" fmla="*/ 0 w 6677018"/>
                <a:gd name="connsiteY0" fmla="*/ 1340059 h 1345513"/>
                <a:gd name="connsiteX1" fmla="*/ 152400 w 6677018"/>
                <a:gd name="connsiteY1" fmla="*/ 1325771 h 1345513"/>
                <a:gd name="connsiteX2" fmla="*/ 269081 w 6677018"/>
                <a:gd name="connsiteY2" fmla="*/ 1342440 h 1345513"/>
                <a:gd name="connsiteX3" fmla="*/ 335756 w 6677018"/>
                <a:gd name="connsiteY3" fmla="*/ 1251953 h 1345513"/>
                <a:gd name="connsiteX4" fmla="*/ 481013 w 6677018"/>
                <a:gd name="connsiteY4" fmla="*/ 1225759 h 1345513"/>
                <a:gd name="connsiteX5" fmla="*/ 619125 w 6677018"/>
                <a:gd name="connsiteY5" fmla="*/ 1259096 h 1345513"/>
                <a:gd name="connsiteX6" fmla="*/ 790575 w 6677018"/>
                <a:gd name="connsiteY6" fmla="*/ 1268621 h 1345513"/>
                <a:gd name="connsiteX7" fmla="*/ 1269206 w 6677018"/>
                <a:gd name="connsiteY7" fmla="*/ 1161465 h 1345513"/>
                <a:gd name="connsiteX8" fmla="*/ 1564481 w 6677018"/>
                <a:gd name="connsiteY8" fmla="*/ 1085265 h 1345513"/>
                <a:gd name="connsiteX9" fmla="*/ 1669256 w 6677018"/>
                <a:gd name="connsiteY9" fmla="*/ 1063834 h 1345513"/>
                <a:gd name="connsiteX10" fmla="*/ 1769269 w 6677018"/>
                <a:gd name="connsiteY10" fmla="*/ 968584 h 1345513"/>
                <a:gd name="connsiteX11" fmla="*/ 1924050 w 6677018"/>
                <a:gd name="connsiteY11" fmla="*/ 844759 h 1345513"/>
                <a:gd name="connsiteX12" fmla="*/ 2033587 w 6677018"/>
                <a:gd name="connsiteY12" fmla="*/ 801896 h 1345513"/>
                <a:gd name="connsiteX13" fmla="*/ 2383631 w 6677018"/>
                <a:gd name="connsiteY13" fmla="*/ 487572 h 1345513"/>
                <a:gd name="connsiteX14" fmla="*/ 2526505 w 6677018"/>
                <a:gd name="connsiteY14" fmla="*/ 351841 h 1345513"/>
                <a:gd name="connsiteX15" fmla="*/ 2795584 w 6677018"/>
                <a:gd name="connsiteY15" fmla="*/ 354222 h 1345513"/>
                <a:gd name="connsiteX16" fmla="*/ 3038471 w 6677018"/>
                <a:gd name="connsiteY16" fmla="*/ 308979 h 1345513"/>
                <a:gd name="connsiteX17" fmla="*/ 3121815 w 6677018"/>
                <a:gd name="connsiteY17" fmla="*/ 204204 h 1345513"/>
                <a:gd name="connsiteX18" fmla="*/ 3162295 w 6677018"/>
                <a:gd name="connsiteY18" fmla="*/ 125624 h 1345513"/>
                <a:gd name="connsiteX19" fmla="*/ 3205159 w 6677018"/>
                <a:gd name="connsiteY19" fmla="*/ 4179 h 1345513"/>
                <a:gd name="connsiteX20" fmla="*/ 3617114 w 6677018"/>
                <a:gd name="connsiteY20" fmla="*/ 66093 h 1345513"/>
                <a:gd name="connsiteX21" fmla="*/ 3936202 w 6677018"/>
                <a:gd name="connsiteY21" fmla="*/ 178012 h 1345513"/>
                <a:gd name="connsiteX22" fmla="*/ 4038597 w 6677018"/>
                <a:gd name="connsiteY22" fmla="*/ 373273 h 1345513"/>
                <a:gd name="connsiteX23" fmla="*/ 4186231 w 6677018"/>
                <a:gd name="connsiteY23" fmla="*/ 361368 h 1345513"/>
                <a:gd name="connsiteX24" fmla="*/ 4255287 w 6677018"/>
                <a:gd name="connsiteY24" fmla="*/ 339937 h 1345513"/>
                <a:gd name="connsiteX25" fmla="*/ 4450550 w 6677018"/>
                <a:gd name="connsiteY25" fmla="*/ 287549 h 1345513"/>
                <a:gd name="connsiteX26" fmla="*/ 5062531 w 6677018"/>
                <a:gd name="connsiteY26" fmla="*/ 180393 h 1345513"/>
                <a:gd name="connsiteX27" fmla="*/ 5345900 w 6677018"/>
                <a:gd name="connsiteY27" fmla="*/ 197062 h 1345513"/>
                <a:gd name="connsiteX28" fmla="*/ 5965023 w 6677018"/>
                <a:gd name="connsiteY28" fmla="*/ 251831 h 1345513"/>
                <a:gd name="connsiteX29" fmla="*/ 6310305 w 6677018"/>
                <a:gd name="connsiteY29" fmla="*/ 347081 h 1345513"/>
                <a:gd name="connsiteX30" fmla="*/ 6677016 w 6677018"/>
                <a:gd name="connsiteY30" fmla="*/ 287549 h 1345513"/>
                <a:gd name="connsiteX0" fmla="*/ 0 w 6677018"/>
                <a:gd name="connsiteY0" fmla="*/ 1340059 h 1345513"/>
                <a:gd name="connsiteX1" fmla="*/ 152400 w 6677018"/>
                <a:gd name="connsiteY1" fmla="*/ 1325771 h 1345513"/>
                <a:gd name="connsiteX2" fmla="*/ 269081 w 6677018"/>
                <a:gd name="connsiteY2" fmla="*/ 1342440 h 1345513"/>
                <a:gd name="connsiteX3" fmla="*/ 335756 w 6677018"/>
                <a:gd name="connsiteY3" fmla="*/ 1251953 h 1345513"/>
                <a:gd name="connsiteX4" fmla="*/ 481013 w 6677018"/>
                <a:gd name="connsiteY4" fmla="*/ 1225759 h 1345513"/>
                <a:gd name="connsiteX5" fmla="*/ 619125 w 6677018"/>
                <a:gd name="connsiteY5" fmla="*/ 1259096 h 1345513"/>
                <a:gd name="connsiteX6" fmla="*/ 790575 w 6677018"/>
                <a:gd name="connsiteY6" fmla="*/ 1268621 h 1345513"/>
                <a:gd name="connsiteX7" fmla="*/ 1269206 w 6677018"/>
                <a:gd name="connsiteY7" fmla="*/ 1161465 h 1345513"/>
                <a:gd name="connsiteX8" fmla="*/ 1564481 w 6677018"/>
                <a:gd name="connsiteY8" fmla="*/ 1085265 h 1345513"/>
                <a:gd name="connsiteX9" fmla="*/ 1669256 w 6677018"/>
                <a:gd name="connsiteY9" fmla="*/ 1063834 h 1345513"/>
                <a:gd name="connsiteX10" fmla="*/ 1769269 w 6677018"/>
                <a:gd name="connsiteY10" fmla="*/ 968584 h 1345513"/>
                <a:gd name="connsiteX11" fmla="*/ 1924050 w 6677018"/>
                <a:gd name="connsiteY11" fmla="*/ 844759 h 1345513"/>
                <a:gd name="connsiteX12" fmla="*/ 2033587 w 6677018"/>
                <a:gd name="connsiteY12" fmla="*/ 801896 h 1345513"/>
                <a:gd name="connsiteX13" fmla="*/ 2383631 w 6677018"/>
                <a:gd name="connsiteY13" fmla="*/ 487572 h 1345513"/>
                <a:gd name="connsiteX14" fmla="*/ 2526505 w 6677018"/>
                <a:gd name="connsiteY14" fmla="*/ 351841 h 1345513"/>
                <a:gd name="connsiteX15" fmla="*/ 2795584 w 6677018"/>
                <a:gd name="connsiteY15" fmla="*/ 354222 h 1345513"/>
                <a:gd name="connsiteX16" fmla="*/ 3038471 w 6677018"/>
                <a:gd name="connsiteY16" fmla="*/ 308979 h 1345513"/>
                <a:gd name="connsiteX17" fmla="*/ 3121815 w 6677018"/>
                <a:gd name="connsiteY17" fmla="*/ 204204 h 1345513"/>
                <a:gd name="connsiteX18" fmla="*/ 3162295 w 6677018"/>
                <a:gd name="connsiteY18" fmla="*/ 125624 h 1345513"/>
                <a:gd name="connsiteX19" fmla="*/ 3205159 w 6677018"/>
                <a:gd name="connsiteY19" fmla="*/ 4179 h 1345513"/>
                <a:gd name="connsiteX20" fmla="*/ 3617114 w 6677018"/>
                <a:gd name="connsiteY20" fmla="*/ 66093 h 1345513"/>
                <a:gd name="connsiteX21" fmla="*/ 3936202 w 6677018"/>
                <a:gd name="connsiteY21" fmla="*/ 178012 h 1345513"/>
                <a:gd name="connsiteX22" fmla="*/ 4038597 w 6677018"/>
                <a:gd name="connsiteY22" fmla="*/ 373273 h 1345513"/>
                <a:gd name="connsiteX23" fmla="*/ 4186231 w 6677018"/>
                <a:gd name="connsiteY23" fmla="*/ 361368 h 1345513"/>
                <a:gd name="connsiteX24" fmla="*/ 4255287 w 6677018"/>
                <a:gd name="connsiteY24" fmla="*/ 339937 h 1345513"/>
                <a:gd name="connsiteX25" fmla="*/ 4450550 w 6677018"/>
                <a:gd name="connsiteY25" fmla="*/ 287549 h 1345513"/>
                <a:gd name="connsiteX26" fmla="*/ 5062531 w 6677018"/>
                <a:gd name="connsiteY26" fmla="*/ 180393 h 1345513"/>
                <a:gd name="connsiteX27" fmla="*/ 5345900 w 6677018"/>
                <a:gd name="connsiteY27" fmla="*/ 197062 h 1345513"/>
                <a:gd name="connsiteX28" fmla="*/ 5965023 w 6677018"/>
                <a:gd name="connsiteY28" fmla="*/ 251831 h 1345513"/>
                <a:gd name="connsiteX29" fmla="*/ 6310305 w 6677018"/>
                <a:gd name="connsiteY29" fmla="*/ 347081 h 1345513"/>
                <a:gd name="connsiteX30" fmla="*/ 6677016 w 6677018"/>
                <a:gd name="connsiteY30" fmla="*/ 273262 h 1345513"/>
                <a:gd name="connsiteX0" fmla="*/ 0 w 6677018"/>
                <a:gd name="connsiteY0" fmla="*/ 1340059 h 1345513"/>
                <a:gd name="connsiteX1" fmla="*/ 152400 w 6677018"/>
                <a:gd name="connsiteY1" fmla="*/ 1325771 h 1345513"/>
                <a:gd name="connsiteX2" fmla="*/ 269081 w 6677018"/>
                <a:gd name="connsiteY2" fmla="*/ 1342440 h 1345513"/>
                <a:gd name="connsiteX3" fmla="*/ 335756 w 6677018"/>
                <a:gd name="connsiteY3" fmla="*/ 1251953 h 1345513"/>
                <a:gd name="connsiteX4" fmla="*/ 481013 w 6677018"/>
                <a:gd name="connsiteY4" fmla="*/ 1225759 h 1345513"/>
                <a:gd name="connsiteX5" fmla="*/ 619125 w 6677018"/>
                <a:gd name="connsiteY5" fmla="*/ 1259096 h 1345513"/>
                <a:gd name="connsiteX6" fmla="*/ 790575 w 6677018"/>
                <a:gd name="connsiteY6" fmla="*/ 1268621 h 1345513"/>
                <a:gd name="connsiteX7" fmla="*/ 1269206 w 6677018"/>
                <a:gd name="connsiteY7" fmla="*/ 1161465 h 1345513"/>
                <a:gd name="connsiteX8" fmla="*/ 1564481 w 6677018"/>
                <a:gd name="connsiteY8" fmla="*/ 1085265 h 1345513"/>
                <a:gd name="connsiteX9" fmla="*/ 1669256 w 6677018"/>
                <a:gd name="connsiteY9" fmla="*/ 1063834 h 1345513"/>
                <a:gd name="connsiteX10" fmla="*/ 1769269 w 6677018"/>
                <a:gd name="connsiteY10" fmla="*/ 968584 h 1345513"/>
                <a:gd name="connsiteX11" fmla="*/ 1924050 w 6677018"/>
                <a:gd name="connsiteY11" fmla="*/ 844759 h 1345513"/>
                <a:gd name="connsiteX12" fmla="*/ 2033587 w 6677018"/>
                <a:gd name="connsiteY12" fmla="*/ 801896 h 1345513"/>
                <a:gd name="connsiteX13" fmla="*/ 2383631 w 6677018"/>
                <a:gd name="connsiteY13" fmla="*/ 487572 h 1345513"/>
                <a:gd name="connsiteX14" fmla="*/ 2526505 w 6677018"/>
                <a:gd name="connsiteY14" fmla="*/ 351841 h 1345513"/>
                <a:gd name="connsiteX15" fmla="*/ 2795584 w 6677018"/>
                <a:gd name="connsiteY15" fmla="*/ 354222 h 1345513"/>
                <a:gd name="connsiteX16" fmla="*/ 3038471 w 6677018"/>
                <a:gd name="connsiteY16" fmla="*/ 308979 h 1345513"/>
                <a:gd name="connsiteX17" fmla="*/ 3121815 w 6677018"/>
                <a:gd name="connsiteY17" fmla="*/ 204204 h 1345513"/>
                <a:gd name="connsiteX18" fmla="*/ 3162295 w 6677018"/>
                <a:gd name="connsiteY18" fmla="*/ 125624 h 1345513"/>
                <a:gd name="connsiteX19" fmla="*/ 3205159 w 6677018"/>
                <a:gd name="connsiteY19" fmla="*/ 4179 h 1345513"/>
                <a:gd name="connsiteX20" fmla="*/ 3617114 w 6677018"/>
                <a:gd name="connsiteY20" fmla="*/ 66093 h 1345513"/>
                <a:gd name="connsiteX21" fmla="*/ 3936202 w 6677018"/>
                <a:gd name="connsiteY21" fmla="*/ 178012 h 1345513"/>
                <a:gd name="connsiteX22" fmla="*/ 4038597 w 6677018"/>
                <a:gd name="connsiteY22" fmla="*/ 373273 h 1345513"/>
                <a:gd name="connsiteX23" fmla="*/ 4186231 w 6677018"/>
                <a:gd name="connsiteY23" fmla="*/ 361368 h 1345513"/>
                <a:gd name="connsiteX24" fmla="*/ 4255287 w 6677018"/>
                <a:gd name="connsiteY24" fmla="*/ 339937 h 1345513"/>
                <a:gd name="connsiteX25" fmla="*/ 4450550 w 6677018"/>
                <a:gd name="connsiteY25" fmla="*/ 287549 h 1345513"/>
                <a:gd name="connsiteX26" fmla="*/ 5062531 w 6677018"/>
                <a:gd name="connsiteY26" fmla="*/ 180393 h 1345513"/>
                <a:gd name="connsiteX27" fmla="*/ 5345900 w 6677018"/>
                <a:gd name="connsiteY27" fmla="*/ 197062 h 1345513"/>
                <a:gd name="connsiteX28" fmla="*/ 5965023 w 6677018"/>
                <a:gd name="connsiteY28" fmla="*/ 251831 h 1345513"/>
                <a:gd name="connsiteX29" fmla="*/ 6300780 w 6677018"/>
                <a:gd name="connsiteY29" fmla="*/ 330412 h 1345513"/>
                <a:gd name="connsiteX30" fmla="*/ 6677016 w 6677018"/>
                <a:gd name="connsiteY30" fmla="*/ 273262 h 1345513"/>
                <a:gd name="connsiteX0" fmla="*/ 0 w 6677018"/>
                <a:gd name="connsiteY0" fmla="*/ 1344894 h 1350348"/>
                <a:gd name="connsiteX1" fmla="*/ 152400 w 6677018"/>
                <a:gd name="connsiteY1" fmla="*/ 1330606 h 1350348"/>
                <a:gd name="connsiteX2" fmla="*/ 269081 w 6677018"/>
                <a:gd name="connsiteY2" fmla="*/ 1347275 h 1350348"/>
                <a:gd name="connsiteX3" fmla="*/ 335756 w 6677018"/>
                <a:gd name="connsiteY3" fmla="*/ 1256788 h 1350348"/>
                <a:gd name="connsiteX4" fmla="*/ 481013 w 6677018"/>
                <a:gd name="connsiteY4" fmla="*/ 1230594 h 1350348"/>
                <a:gd name="connsiteX5" fmla="*/ 619125 w 6677018"/>
                <a:gd name="connsiteY5" fmla="*/ 1263931 h 1350348"/>
                <a:gd name="connsiteX6" fmla="*/ 790575 w 6677018"/>
                <a:gd name="connsiteY6" fmla="*/ 1273456 h 1350348"/>
                <a:gd name="connsiteX7" fmla="*/ 1269206 w 6677018"/>
                <a:gd name="connsiteY7" fmla="*/ 1166300 h 1350348"/>
                <a:gd name="connsiteX8" fmla="*/ 1564481 w 6677018"/>
                <a:gd name="connsiteY8" fmla="*/ 1090100 h 1350348"/>
                <a:gd name="connsiteX9" fmla="*/ 1669256 w 6677018"/>
                <a:gd name="connsiteY9" fmla="*/ 1068669 h 1350348"/>
                <a:gd name="connsiteX10" fmla="*/ 1769269 w 6677018"/>
                <a:gd name="connsiteY10" fmla="*/ 973419 h 1350348"/>
                <a:gd name="connsiteX11" fmla="*/ 1924050 w 6677018"/>
                <a:gd name="connsiteY11" fmla="*/ 849594 h 1350348"/>
                <a:gd name="connsiteX12" fmla="*/ 2033587 w 6677018"/>
                <a:gd name="connsiteY12" fmla="*/ 806731 h 1350348"/>
                <a:gd name="connsiteX13" fmla="*/ 2383631 w 6677018"/>
                <a:gd name="connsiteY13" fmla="*/ 492407 h 1350348"/>
                <a:gd name="connsiteX14" fmla="*/ 2526505 w 6677018"/>
                <a:gd name="connsiteY14" fmla="*/ 356676 h 1350348"/>
                <a:gd name="connsiteX15" fmla="*/ 2795584 w 6677018"/>
                <a:gd name="connsiteY15" fmla="*/ 359057 h 1350348"/>
                <a:gd name="connsiteX16" fmla="*/ 3038471 w 6677018"/>
                <a:gd name="connsiteY16" fmla="*/ 313814 h 1350348"/>
                <a:gd name="connsiteX17" fmla="*/ 3121815 w 6677018"/>
                <a:gd name="connsiteY17" fmla="*/ 209039 h 1350348"/>
                <a:gd name="connsiteX18" fmla="*/ 3162295 w 6677018"/>
                <a:gd name="connsiteY18" fmla="*/ 130459 h 1350348"/>
                <a:gd name="connsiteX19" fmla="*/ 3205159 w 6677018"/>
                <a:gd name="connsiteY19" fmla="*/ 9014 h 1350348"/>
                <a:gd name="connsiteX20" fmla="*/ 3328979 w 6677018"/>
                <a:gd name="connsiteY20" fmla="*/ 18541 h 1350348"/>
                <a:gd name="connsiteX21" fmla="*/ 3617114 w 6677018"/>
                <a:gd name="connsiteY21" fmla="*/ 70928 h 1350348"/>
                <a:gd name="connsiteX22" fmla="*/ 3936202 w 6677018"/>
                <a:gd name="connsiteY22" fmla="*/ 182847 h 1350348"/>
                <a:gd name="connsiteX23" fmla="*/ 4038597 w 6677018"/>
                <a:gd name="connsiteY23" fmla="*/ 378108 h 1350348"/>
                <a:gd name="connsiteX24" fmla="*/ 4186231 w 6677018"/>
                <a:gd name="connsiteY24" fmla="*/ 366203 h 1350348"/>
                <a:gd name="connsiteX25" fmla="*/ 4255287 w 6677018"/>
                <a:gd name="connsiteY25" fmla="*/ 344772 h 1350348"/>
                <a:gd name="connsiteX26" fmla="*/ 4450550 w 6677018"/>
                <a:gd name="connsiteY26" fmla="*/ 292384 h 1350348"/>
                <a:gd name="connsiteX27" fmla="*/ 5062531 w 6677018"/>
                <a:gd name="connsiteY27" fmla="*/ 185228 h 1350348"/>
                <a:gd name="connsiteX28" fmla="*/ 5345900 w 6677018"/>
                <a:gd name="connsiteY28" fmla="*/ 201897 h 1350348"/>
                <a:gd name="connsiteX29" fmla="*/ 5965023 w 6677018"/>
                <a:gd name="connsiteY29" fmla="*/ 256666 h 1350348"/>
                <a:gd name="connsiteX30" fmla="*/ 6300780 w 6677018"/>
                <a:gd name="connsiteY30" fmla="*/ 335247 h 1350348"/>
                <a:gd name="connsiteX31" fmla="*/ 6677016 w 6677018"/>
                <a:gd name="connsiteY31" fmla="*/ 278097 h 1350348"/>
                <a:gd name="connsiteX0" fmla="*/ 0 w 6677018"/>
                <a:gd name="connsiteY0" fmla="*/ 1328729 h 1334183"/>
                <a:gd name="connsiteX1" fmla="*/ 152400 w 6677018"/>
                <a:gd name="connsiteY1" fmla="*/ 1314441 h 1334183"/>
                <a:gd name="connsiteX2" fmla="*/ 269081 w 6677018"/>
                <a:gd name="connsiteY2" fmla="*/ 1331110 h 1334183"/>
                <a:gd name="connsiteX3" fmla="*/ 335756 w 6677018"/>
                <a:gd name="connsiteY3" fmla="*/ 1240623 h 1334183"/>
                <a:gd name="connsiteX4" fmla="*/ 481013 w 6677018"/>
                <a:gd name="connsiteY4" fmla="*/ 1214429 h 1334183"/>
                <a:gd name="connsiteX5" fmla="*/ 619125 w 6677018"/>
                <a:gd name="connsiteY5" fmla="*/ 1247766 h 1334183"/>
                <a:gd name="connsiteX6" fmla="*/ 790575 w 6677018"/>
                <a:gd name="connsiteY6" fmla="*/ 1257291 h 1334183"/>
                <a:gd name="connsiteX7" fmla="*/ 1269206 w 6677018"/>
                <a:gd name="connsiteY7" fmla="*/ 1150135 h 1334183"/>
                <a:gd name="connsiteX8" fmla="*/ 1564481 w 6677018"/>
                <a:gd name="connsiteY8" fmla="*/ 1073935 h 1334183"/>
                <a:gd name="connsiteX9" fmla="*/ 1669256 w 6677018"/>
                <a:gd name="connsiteY9" fmla="*/ 1052504 h 1334183"/>
                <a:gd name="connsiteX10" fmla="*/ 1769269 w 6677018"/>
                <a:gd name="connsiteY10" fmla="*/ 957254 h 1334183"/>
                <a:gd name="connsiteX11" fmla="*/ 1924050 w 6677018"/>
                <a:gd name="connsiteY11" fmla="*/ 833429 h 1334183"/>
                <a:gd name="connsiteX12" fmla="*/ 2033587 w 6677018"/>
                <a:gd name="connsiteY12" fmla="*/ 790566 h 1334183"/>
                <a:gd name="connsiteX13" fmla="*/ 2383631 w 6677018"/>
                <a:gd name="connsiteY13" fmla="*/ 476242 h 1334183"/>
                <a:gd name="connsiteX14" fmla="*/ 2526505 w 6677018"/>
                <a:gd name="connsiteY14" fmla="*/ 340511 h 1334183"/>
                <a:gd name="connsiteX15" fmla="*/ 2795584 w 6677018"/>
                <a:gd name="connsiteY15" fmla="*/ 342892 h 1334183"/>
                <a:gd name="connsiteX16" fmla="*/ 3038471 w 6677018"/>
                <a:gd name="connsiteY16" fmla="*/ 297649 h 1334183"/>
                <a:gd name="connsiteX17" fmla="*/ 3121815 w 6677018"/>
                <a:gd name="connsiteY17" fmla="*/ 192874 h 1334183"/>
                <a:gd name="connsiteX18" fmla="*/ 3162295 w 6677018"/>
                <a:gd name="connsiteY18" fmla="*/ 114294 h 1334183"/>
                <a:gd name="connsiteX19" fmla="*/ 3245641 w 6677018"/>
                <a:gd name="connsiteY19" fmla="*/ 38092 h 1334183"/>
                <a:gd name="connsiteX20" fmla="*/ 3328979 w 6677018"/>
                <a:gd name="connsiteY20" fmla="*/ 2376 h 1334183"/>
                <a:gd name="connsiteX21" fmla="*/ 3617114 w 6677018"/>
                <a:gd name="connsiteY21" fmla="*/ 54763 h 1334183"/>
                <a:gd name="connsiteX22" fmla="*/ 3936202 w 6677018"/>
                <a:gd name="connsiteY22" fmla="*/ 166682 h 1334183"/>
                <a:gd name="connsiteX23" fmla="*/ 4038597 w 6677018"/>
                <a:gd name="connsiteY23" fmla="*/ 361943 h 1334183"/>
                <a:gd name="connsiteX24" fmla="*/ 4186231 w 6677018"/>
                <a:gd name="connsiteY24" fmla="*/ 350038 h 1334183"/>
                <a:gd name="connsiteX25" fmla="*/ 4255287 w 6677018"/>
                <a:gd name="connsiteY25" fmla="*/ 328607 h 1334183"/>
                <a:gd name="connsiteX26" fmla="*/ 4450550 w 6677018"/>
                <a:gd name="connsiteY26" fmla="*/ 276219 h 1334183"/>
                <a:gd name="connsiteX27" fmla="*/ 5062531 w 6677018"/>
                <a:gd name="connsiteY27" fmla="*/ 169063 h 1334183"/>
                <a:gd name="connsiteX28" fmla="*/ 5345900 w 6677018"/>
                <a:gd name="connsiteY28" fmla="*/ 185732 h 1334183"/>
                <a:gd name="connsiteX29" fmla="*/ 5965023 w 6677018"/>
                <a:gd name="connsiteY29" fmla="*/ 240501 h 1334183"/>
                <a:gd name="connsiteX30" fmla="*/ 6300780 w 6677018"/>
                <a:gd name="connsiteY30" fmla="*/ 319082 h 1334183"/>
                <a:gd name="connsiteX31" fmla="*/ 6677016 w 6677018"/>
                <a:gd name="connsiteY31" fmla="*/ 261932 h 1334183"/>
                <a:gd name="connsiteX0" fmla="*/ 0 w 6677018"/>
                <a:gd name="connsiteY0" fmla="*/ 1326353 h 1331807"/>
                <a:gd name="connsiteX1" fmla="*/ 152400 w 6677018"/>
                <a:gd name="connsiteY1" fmla="*/ 1312065 h 1331807"/>
                <a:gd name="connsiteX2" fmla="*/ 269081 w 6677018"/>
                <a:gd name="connsiteY2" fmla="*/ 1328734 h 1331807"/>
                <a:gd name="connsiteX3" fmla="*/ 335756 w 6677018"/>
                <a:gd name="connsiteY3" fmla="*/ 1238247 h 1331807"/>
                <a:gd name="connsiteX4" fmla="*/ 481013 w 6677018"/>
                <a:gd name="connsiteY4" fmla="*/ 1212053 h 1331807"/>
                <a:gd name="connsiteX5" fmla="*/ 619125 w 6677018"/>
                <a:gd name="connsiteY5" fmla="*/ 1245390 h 1331807"/>
                <a:gd name="connsiteX6" fmla="*/ 790575 w 6677018"/>
                <a:gd name="connsiteY6" fmla="*/ 1254915 h 1331807"/>
                <a:gd name="connsiteX7" fmla="*/ 1269206 w 6677018"/>
                <a:gd name="connsiteY7" fmla="*/ 1147759 h 1331807"/>
                <a:gd name="connsiteX8" fmla="*/ 1564481 w 6677018"/>
                <a:gd name="connsiteY8" fmla="*/ 1071559 h 1331807"/>
                <a:gd name="connsiteX9" fmla="*/ 1669256 w 6677018"/>
                <a:gd name="connsiteY9" fmla="*/ 1050128 h 1331807"/>
                <a:gd name="connsiteX10" fmla="*/ 1769269 w 6677018"/>
                <a:gd name="connsiteY10" fmla="*/ 954878 h 1331807"/>
                <a:gd name="connsiteX11" fmla="*/ 1924050 w 6677018"/>
                <a:gd name="connsiteY11" fmla="*/ 831053 h 1331807"/>
                <a:gd name="connsiteX12" fmla="*/ 2033587 w 6677018"/>
                <a:gd name="connsiteY12" fmla="*/ 788190 h 1331807"/>
                <a:gd name="connsiteX13" fmla="*/ 2383631 w 6677018"/>
                <a:gd name="connsiteY13" fmla="*/ 473866 h 1331807"/>
                <a:gd name="connsiteX14" fmla="*/ 2526505 w 6677018"/>
                <a:gd name="connsiteY14" fmla="*/ 338135 h 1331807"/>
                <a:gd name="connsiteX15" fmla="*/ 2795584 w 6677018"/>
                <a:gd name="connsiteY15" fmla="*/ 340516 h 1331807"/>
                <a:gd name="connsiteX16" fmla="*/ 3038471 w 6677018"/>
                <a:gd name="connsiteY16" fmla="*/ 295273 h 1331807"/>
                <a:gd name="connsiteX17" fmla="*/ 3121815 w 6677018"/>
                <a:gd name="connsiteY17" fmla="*/ 190498 h 1331807"/>
                <a:gd name="connsiteX18" fmla="*/ 3162295 w 6677018"/>
                <a:gd name="connsiteY18" fmla="*/ 111918 h 1331807"/>
                <a:gd name="connsiteX19" fmla="*/ 3328979 w 6677018"/>
                <a:gd name="connsiteY19" fmla="*/ 0 h 1331807"/>
                <a:gd name="connsiteX20" fmla="*/ 3617114 w 6677018"/>
                <a:gd name="connsiteY20" fmla="*/ 52387 h 1331807"/>
                <a:gd name="connsiteX21" fmla="*/ 3936202 w 6677018"/>
                <a:gd name="connsiteY21" fmla="*/ 164306 h 1331807"/>
                <a:gd name="connsiteX22" fmla="*/ 4038597 w 6677018"/>
                <a:gd name="connsiteY22" fmla="*/ 359567 h 1331807"/>
                <a:gd name="connsiteX23" fmla="*/ 4186231 w 6677018"/>
                <a:gd name="connsiteY23" fmla="*/ 347662 h 1331807"/>
                <a:gd name="connsiteX24" fmla="*/ 4255287 w 6677018"/>
                <a:gd name="connsiteY24" fmla="*/ 326231 h 1331807"/>
                <a:gd name="connsiteX25" fmla="*/ 4450550 w 6677018"/>
                <a:gd name="connsiteY25" fmla="*/ 273843 h 1331807"/>
                <a:gd name="connsiteX26" fmla="*/ 5062531 w 6677018"/>
                <a:gd name="connsiteY26" fmla="*/ 166687 h 1331807"/>
                <a:gd name="connsiteX27" fmla="*/ 5345900 w 6677018"/>
                <a:gd name="connsiteY27" fmla="*/ 183356 h 1331807"/>
                <a:gd name="connsiteX28" fmla="*/ 5965023 w 6677018"/>
                <a:gd name="connsiteY28" fmla="*/ 238125 h 1331807"/>
                <a:gd name="connsiteX29" fmla="*/ 6300780 w 6677018"/>
                <a:gd name="connsiteY29" fmla="*/ 316706 h 1331807"/>
                <a:gd name="connsiteX30" fmla="*/ 6677016 w 6677018"/>
                <a:gd name="connsiteY30" fmla="*/ 259556 h 1331807"/>
                <a:gd name="connsiteX0" fmla="*/ 0 w 7696191"/>
                <a:gd name="connsiteY0" fmla="*/ 1326353 h 1331807"/>
                <a:gd name="connsiteX1" fmla="*/ 152400 w 7696191"/>
                <a:gd name="connsiteY1" fmla="*/ 1312065 h 1331807"/>
                <a:gd name="connsiteX2" fmla="*/ 269081 w 7696191"/>
                <a:gd name="connsiteY2" fmla="*/ 1328734 h 1331807"/>
                <a:gd name="connsiteX3" fmla="*/ 335756 w 7696191"/>
                <a:gd name="connsiteY3" fmla="*/ 1238247 h 1331807"/>
                <a:gd name="connsiteX4" fmla="*/ 481013 w 7696191"/>
                <a:gd name="connsiteY4" fmla="*/ 1212053 h 1331807"/>
                <a:gd name="connsiteX5" fmla="*/ 619125 w 7696191"/>
                <a:gd name="connsiteY5" fmla="*/ 1245390 h 1331807"/>
                <a:gd name="connsiteX6" fmla="*/ 790575 w 7696191"/>
                <a:gd name="connsiteY6" fmla="*/ 1254915 h 1331807"/>
                <a:gd name="connsiteX7" fmla="*/ 1269206 w 7696191"/>
                <a:gd name="connsiteY7" fmla="*/ 1147759 h 1331807"/>
                <a:gd name="connsiteX8" fmla="*/ 1564481 w 7696191"/>
                <a:gd name="connsiteY8" fmla="*/ 1071559 h 1331807"/>
                <a:gd name="connsiteX9" fmla="*/ 1669256 w 7696191"/>
                <a:gd name="connsiteY9" fmla="*/ 1050128 h 1331807"/>
                <a:gd name="connsiteX10" fmla="*/ 1769269 w 7696191"/>
                <a:gd name="connsiteY10" fmla="*/ 954878 h 1331807"/>
                <a:gd name="connsiteX11" fmla="*/ 1924050 w 7696191"/>
                <a:gd name="connsiteY11" fmla="*/ 831053 h 1331807"/>
                <a:gd name="connsiteX12" fmla="*/ 2033587 w 7696191"/>
                <a:gd name="connsiteY12" fmla="*/ 788190 h 1331807"/>
                <a:gd name="connsiteX13" fmla="*/ 2383631 w 7696191"/>
                <a:gd name="connsiteY13" fmla="*/ 473866 h 1331807"/>
                <a:gd name="connsiteX14" fmla="*/ 2526505 w 7696191"/>
                <a:gd name="connsiteY14" fmla="*/ 338135 h 1331807"/>
                <a:gd name="connsiteX15" fmla="*/ 2795584 w 7696191"/>
                <a:gd name="connsiteY15" fmla="*/ 340516 h 1331807"/>
                <a:gd name="connsiteX16" fmla="*/ 3038471 w 7696191"/>
                <a:gd name="connsiteY16" fmla="*/ 295273 h 1331807"/>
                <a:gd name="connsiteX17" fmla="*/ 3121815 w 7696191"/>
                <a:gd name="connsiteY17" fmla="*/ 190498 h 1331807"/>
                <a:gd name="connsiteX18" fmla="*/ 3162295 w 7696191"/>
                <a:gd name="connsiteY18" fmla="*/ 111918 h 1331807"/>
                <a:gd name="connsiteX19" fmla="*/ 3328979 w 7696191"/>
                <a:gd name="connsiteY19" fmla="*/ 0 h 1331807"/>
                <a:gd name="connsiteX20" fmla="*/ 3617114 w 7696191"/>
                <a:gd name="connsiteY20" fmla="*/ 52387 h 1331807"/>
                <a:gd name="connsiteX21" fmla="*/ 3936202 w 7696191"/>
                <a:gd name="connsiteY21" fmla="*/ 164306 h 1331807"/>
                <a:gd name="connsiteX22" fmla="*/ 4038597 w 7696191"/>
                <a:gd name="connsiteY22" fmla="*/ 359567 h 1331807"/>
                <a:gd name="connsiteX23" fmla="*/ 4186231 w 7696191"/>
                <a:gd name="connsiteY23" fmla="*/ 347662 h 1331807"/>
                <a:gd name="connsiteX24" fmla="*/ 4255287 w 7696191"/>
                <a:gd name="connsiteY24" fmla="*/ 326231 h 1331807"/>
                <a:gd name="connsiteX25" fmla="*/ 4450550 w 7696191"/>
                <a:gd name="connsiteY25" fmla="*/ 273843 h 1331807"/>
                <a:gd name="connsiteX26" fmla="*/ 5062531 w 7696191"/>
                <a:gd name="connsiteY26" fmla="*/ 166687 h 1331807"/>
                <a:gd name="connsiteX27" fmla="*/ 5345900 w 7696191"/>
                <a:gd name="connsiteY27" fmla="*/ 183356 h 1331807"/>
                <a:gd name="connsiteX28" fmla="*/ 5965023 w 7696191"/>
                <a:gd name="connsiteY28" fmla="*/ 238125 h 1331807"/>
                <a:gd name="connsiteX29" fmla="*/ 6300780 w 7696191"/>
                <a:gd name="connsiteY29" fmla="*/ 316706 h 1331807"/>
                <a:gd name="connsiteX30" fmla="*/ 7696191 w 7696191"/>
                <a:gd name="connsiteY30" fmla="*/ 1069181 h 1331807"/>
                <a:gd name="connsiteX0" fmla="*/ 0 w 7696191"/>
                <a:gd name="connsiteY0" fmla="*/ 1326353 h 1331807"/>
                <a:gd name="connsiteX1" fmla="*/ 152400 w 7696191"/>
                <a:gd name="connsiteY1" fmla="*/ 1312065 h 1331807"/>
                <a:gd name="connsiteX2" fmla="*/ 269081 w 7696191"/>
                <a:gd name="connsiteY2" fmla="*/ 1328734 h 1331807"/>
                <a:gd name="connsiteX3" fmla="*/ 335756 w 7696191"/>
                <a:gd name="connsiteY3" fmla="*/ 1238247 h 1331807"/>
                <a:gd name="connsiteX4" fmla="*/ 481013 w 7696191"/>
                <a:gd name="connsiteY4" fmla="*/ 1212053 h 1331807"/>
                <a:gd name="connsiteX5" fmla="*/ 619125 w 7696191"/>
                <a:gd name="connsiteY5" fmla="*/ 1245390 h 1331807"/>
                <a:gd name="connsiteX6" fmla="*/ 790575 w 7696191"/>
                <a:gd name="connsiteY6" fmla="*/ 1254915 h 1331807"/>
                <a:gd name="connsiteX7" fmla="*/ 1269206 w 7696191"/>
                <a:gd name="connsiteY7" fmla="*/ 1147759 h 1331807"/>
                <a:gd name="connsiteX8" fmla="*/ 1564481 w 7696191"/>
                <a:gd name="connsiteY8" fmla="*/ 1071559 h 1331807"/>
                <a:gd name="connsiteX9" fmla="*/ 1669256 w 7696191"/>
                <a:gd name="connsiteY9" fmla="*/ 1050128 h 1331807"/>
                <a:gd name="connsiteX10" fmla="*/ 1769269 w 7696191"/>
                <a:gd name="connsiteY10" fmla="*/ 954878 h 1331807"/>
                <a:gd name="connsiteX11" fmla="*/ 1924050 w 7696191"/>
                <a:gd name="connsiteY11" fmla="*/ 831053 h 1331807"/>
                <a:gd name="connsiteX12" fmla="*/ 2033587 w 7696191"/>
                <a:gd name="connsiteY12" fmla="*/ 788190 h 1331807"/>
                <a:gd name="connsiteX13" fmla="*/ 2383631 w 7696191"/>
                <a:gd name="connsiteY13" fmla="*/ 473866 h 1331807"/>
                <a:gd name="connsiteX14" fmla="*/ 2526505 w 7696191"/>
                <a:gd name="connsiteY14" fmla="*/ 338135 h 1331807"/>
                <a:gd name="connsiteX15" fmla="*/ 2795584 w 7696191"/>
                <a:gd name="connsiteY15" fmla="*/ 340516 h 1331807"/>
                <a:gd name="connsiteX16" fmla="*/ 3038471 w 7696191"/>
                <a:gd name="connsiteY16" fmla="*/ 295273 h 1331807"/>
                <a:gd name="connsiteX17" fmla="*/ 3121815 w 7696191"/>
                <a:gd name="connsiteY17" fmla="*/ 190498 h 1331807"/>
                <a:gd name="connsiteX18" fmla="*/ 3162295 w 7696191"/>
                <a:gd name="connsiteY18" fmla="*/ 111918 h 1331807"/>
                <a:gd name="connsiteX19" fmla="*/ 3328979 w 7696191"/>
                <a:gd name="connsiteY19" fmla="*/ 0 h 1331807"/>
                <a:gd name="connsiteX20" fmla="*/ 3617114 w 7696191"/>
                <a:gd name="connsiteY20" fmla="*/ 52387 h 1331807"/>
                <a:gd name="connsiteX21" fmla="*/ 3936202 w 7696191"/>
                <a:gd name="connsiteY21" fmla="*/ 164306 h 1331807"/>
                <a:gd name="connsiteX22" fmla="*/ 4038597 w 7696191"/>
                <a:gd name="connsiteY22" fmla="*/ 359567 h 1331807"/>
                <a:gd name="connsiteX23" fmla="*/ 4186231 w 7696191"/>
                <a:gd name="connsiteY23" fmla="*/ 347662 h 1331807"/>
                <a:gd name="connsiteX24" fmla="*/ 4255287 w 7696191"/>
                <a:gd name="connsiteY24" fmla="*/ 326231 h 1331807"/>
                <a:gd name="connsiteX25" fmla="*/ 4450550 w 7696191"/>
                <a:gd name="connsiteY25" fmla="*/ 273843 h 1331807"/>
                <a:gd name="connsiteX26" fmla="*/ 5062531 w 7696191"/>
                <a:gd name="connsiteY26" fmla="*/ 166687 h 1331807"/>
                <a:gd name="connsiteX27" fmla="*/ 5345900 w 7696191"/>
                <a:gd name="connsiteY27" fmla="*/ 183356 h 1331807"/>
                <a:gd name="connsiteX28" fmla="*/ 5965023 w 7696191"/>
                <a:gd name="connsiteY28" fmla="*/ 238125 h 1331807"/>
                <a:gd name="connsiteX29" fmla="*/ 6300780 w 7696191"/>
                <a:gd name="connsiteY29" fmla="*/ 316706 h 1331807"/>
                <a:gd name="connsiteX30" fmla="*/ 6665110 w 7696191"/>
                <a:gd name="connsiteY30" fmla="*/ 509587 h 1331807"/>
                <a:gd name="connsiteX31" fmla="*/ 7696191 w 7696191"/>
                <a:gd name="connsiteY31" fmla="*/ 1069181 h 1331807"/>
                <a:gd name="connsiteX0" fmla="*/ 0 w 7696191"/>
                <a:gd name="connsiteY0" fmla="*/ 1326353 h 1331807"/>
                <a:gd name="connsiteX1" fmla="*/ 152400 w 7696191"/>
                <a:gd name="connsiteY1" fmla="*/ 1312065 h 1331807"/>
                <a:gd name="connsiteX2" fmla="*/ 269081 w 7696191"/>
                <a:gd name="connsiteY2" fmla="*/ 1328734 h 1331807"/>
                <a:gd name="connsiteX3" fmla="*/ 335756 w 7696191"/>
                <a:gd name="connsiteY3" fmla="*/ 1238247 h 1331807"/>
                <a:gd name="connsiteX4" fmla="*/ 481013 w 7696191"/>
                <a:gd name="connsiteY4" fmla="*/ 1212053 h 1331807"/>
                <a:gd name="connsiteX5" fmla="*/ 619125 w 7696191"/>
                <a:gd name="connsiteY5" fmla="*/ 1245390 h 1331807"/>
                <a:gd name="connsiteX6" fmla="*/ 790575 w 7696191"/>
                <a:gd name="connsiteY6" fmla="*/ 1254915 h 1331807"/>
                <a:gd name="connsiteX7" fmla="*/ 1269206 w 7696191"/>
                <a:gd name="connsiteY7" fmla="*/ 1147759 h 1331807"/>
                <a:gd name="connsiteX8" fmla="*/ 1564481 w 7696191"/>
                <a:gd name="connsiteY8" fmla="*/ 1071559 h 1331807"/>
                <a:gd name="connsiteX9" fmla="*/ 1669256 w 7696191"/>
                <a:gd name="connsiteY9" fmla="*/ 1050128 h 1331807"/>
                <a:gd name="connsiteX10" fmla="*/ 1769269 w 7696191"/>
                <a:gd name="connsiteY10" fmla="*/ 954878 h 1331807"/>
                <a:gd name="connsiteX11" fmla="*/ 1924050 w 7696191"/>
                <a:gd name="connsiteY11" fmla="*/ 831053 h 1331807"/>
                <a:gd name="connsiteX12" fmla="*/ 2033587 w 7696191"/>
                <a:gd name="connsiteY12" fmla="*/ 788190 h 1331807"/>
                <a:gd name="connsiteX13" fmla="*/ 2383631 w 7696191"/>
                <a:gd name="connsiteY13" fmla="*/ 473866 h 1331807"/>
                <a:gd name="connsiteX14" fmla="*/ 2526505 w 7696191"/>
                <a:gd name="connsiteY14" fmla="*/ 338135 h 1331807"/>
                <a:gd name="connsiteX15" fmla="*/ 2795584 w 7696191"/>
                <a:gd name="connsiteY15" fmla="*/ 340516 h 1331807"/>
                <a:gd name="connsiteX16" fmla="*/ 3038471 w 7696191"/>
                <a:gd name="connsiteY16" fmla="*/ 295273 h 1331807"/>
                <a:gd name="connsiteX17" fmla="*/ 3121815 w 7696191"/>
                <a:gd name="connsiteY17" fmla="*/ 190498 h 1331807"/>
                <a:gd name="connsiteX18" fmla="*/ 3162295 w 7696191"/>
                <a:gd name="connsiteY18" fmla="*/ 111918 h 1331807"/>
                <a:gd name="connsiteX19" fmla="*/ 3328979 w 7696191"/>
                <a:gd name="connsiteY19" fmla="*/ 0 h 1331807"/>
                <a:gd name="connsiteX20" fmla="*/ 3617114 w 7696191"/>
                <a:gd name="connsiteY20" fmla="*/ 52387 h 1331807"/>
                <a:gd name="connsiteX21" fmla="*/ 3936202 w 7696191"/>
                <a:gd name="connsiteY21" fmla="*/ 164306 h 1331807"/>
                <a:gd name="connsiteX22" fmla="*/ 4038597 w 7696191"/>
                <a:gd name="connsiteY22" fmla="*/ 359567 h 1331807"/>
                <a:gd name="connsiteX23" fmla="*/ 4186231 w 7696191"/>
                <a:gd name="connsiteY23" fmla="*/ 347662 h 1331807"/>
                <a:gd name="connsiteX24" fmla="*/ 4255287 w 7696191"/>
                <a:gd name="connsiteY24" fmla="*/ 326231 h 1331807"/>
                <a:gd name="connsiteX25" fmla="*/ 4450550 w 7696191"/>
                <a:gd name="connsiteY25" fmla="*/ 273843 h 1331807"/>
                <a:gd name="connsiteX26" fmla="*/ 5062531 w 7696191"/>
                <a:gd name="connsiteY26" fmla="*/ 166687 h 1331807"/>
                <a:gd name="connsiteX27" fmla="*/ 5345900 w 7696191"/>
                <a:gd name="connsiteY27" fmla="*/ 183356 h 1331807"/>
                <a:gd name="connsiteX28" fmla="*/ 5965023 w 7696191"/>
                <a:gd name="connsiteY28" fmla="*/ 238125 h 1331807"/>
                <a:gd name="connsiteX29" fmla="*/ 6300780 w 7696191"/>
                <a:gd name="connsiteY29" fmla="*/ 316706 h 1331807"/>
                <a:gd name="connsiteX30" fmla="*/ 6681779 w 7696191"/>
                <a:gd name="connsiteY30" fmla="*/ 330993 h 1331807"/>
                <a:gd name="connsiteX31" fmla="*/ 7696191 w 7696191"/>
                <a:gd name="connsiteY31" fmla="*/ 1069181 h 1331807"/>
                <a:gd name="connsiteX0" fmla="*/ 13172 w 7709363"/>
                <a:gd name="connsiteY0" fmla="*/ 1326353 h 1331870"/>
                <a:gd name="connsiteX1" fmla="*/ 10782 w 7709363"/>
                <a:gd name="connsiteY1" fmla="*/ 1321593 h 1331870"/>
                <a:gd name="connsiteX2" fmla="*/ 165572 w 7709363"/>
                <a:gd name="connsiteY2" fmla="*/ 1312065 h 1331870"/>
                <a:gd name="connsiteX3" fmla="*/ 282253 w 7709363"/>
                <a:gd name="connsiteY3" fmla="*/ 1328734 h 1331870"/>
                <a:gd name="connsiteX4" fmla="*/ 348928 w 7709363"/>
                <a:gd name="connsiteY4" fmla="*/ 1238247 h 1331870"/>
                <a:gd name="connsiteX5" fmla="*/ 494185 w 7709363"/>
                <a:gd name="connsiteY5" fmla="*/ 1212053 h 1331870"/>
                <a:gd name="connsiteX6" fmla="*/ 632297 w 7709363"/>
                <a:gd name="connsiteY6" fmla="*/ 1245390 h 1331870"/>
                <a:gd name="connsiteX7" fmla="*/ 803747 w 7709363"/>
                <a:gd name="connsiteY7" fmla="*/ 1254915 h 1331870"/>
                <a:gd name="connsiteX8" fmla="*/ 1282378 w 7709363"/>
                <a:gd name="connsiteY8" fmla="*/ 1147759 h 1331870"/>
                <a:gd name="connsiteX9" fmla="*/ 1577653 w 7709363"/>
                <a:gd name="connsiteY9" fmla="*/ 1071559 h 1331870"/>
                <a:gd name="connsiteX10" fmla="*/ 1682428 w 7709363"/>
                <a:gd name="connsiteY10" fmla="*/ 1050128 h 1331870"/>
                <a:gd name="connsiteX11" fmla="*/ 1782441 w 7709363"/>
                <a:gd name="connsiteY11" fmla="*/ 954878 h 1331870"/>
                <a:gd name="connsiteX12" fmla="*/ 1937222 w 7709363"/>
                <a:gd name="connsiteY12" fmla="*/ 831053 h 1331870"/>
                <a:gd name="connsiteX13" fmla="*/ 2046759 w 7709363"/>
                <a:gd name="connsiteY13" fmla="*/ 788190 h 1331870"/>
                <a:gd name="connsiteX14" fmla="*/ 2396803 w 7709363"/>
                <a:gd name="connsiteY14" fmla="*/ 473866 h 1331870"/>
                <a:gd name="connsiteX15" fmla="*/ 2539677 w 7709363"/>
                <a:gd name="connsiteY15" fmla="*/ 338135 h 1331870"/>
                <a:gd name="connsiteX16" fmla="*/ 2808756 w 7709363"/>
                <a:gd name="connsiteY16" fmla="*/ 340516 h 1331870"/>
                <a:gd name="connsiteX17" fmla="*/ 3051643 w 7709363"/>
                <a:gd name="connsiteY17" fmla="*/ 295273 h 1331870"/>
                <a:gd name="connsiteX18" fmla="*/ 3134987 w 7709363"/>
                <a:gd name="connsiteY18" fmla="*/ 190498 h 1331870"/>
                <a:gd name="connsiteX19" fmla="*/ 3175467 w 7709363"/>
                <a:gd name="connsiteY19" fmla="*/ 111918 h 1331870"/>
                <a:gd name="connsiteX20" fmla="*/ 3342151 w 7709363"/>
                <a:gd name="connsiteY20" fmla="*/ 0 h 1331870"/>
                <a:gd name="connsiteX21" fmla="*/ 3630286 w 7709363"/>
                <a:gd name="connsiteY21" fmla="*/ 52387 h 1331870"/>
                <a:gd name="connsiteX22" fmla="*/ 3949374 w 7709363"/>
                <a:gd name="connsiteY22" fmla="*/ 164306 h 1331870"/>
                <a:gd name="connsiteX23" fmla="*/ 4051769 w 7709363"/>
                <a:gd name="connsiteY23" fmla="*/ 359567 h 1331870"/>
                <a:gd name="connsiteX24" fmla="*/ 4199403 w 7709363"/>
                <a:gd name="connsiteY24" fmla="*/ 347662 h 1331870"/>
                <a:gd name="connsiteX25" fmla="*/ 4268459 w 7709363"/>
                <a:gd name="connsiteY25" fmla="*/ 326231 h 1331870"/>
                <a:gd name="connsiteX26" fmla="*/ 4463722 w 7709363"/>
                <a:gd name="connsiteY26" fmla="*/ 273843 h 1331870"/>
                <a:gd name="connsiteX27" fmla="*/ 5075703 w 7709363"/>
                <a:gd name="connsiteY27" fmla="*/ 166687 h 1331870"/>
                <a:gd name="connsiteX28" fmla="*/ 5359072 w 7709363"/>
                <a:gd name="connsiteY28" fmla="*/ 183356 h 1331870"/>
                <a:gd name="connsiteX29" fmla="*/ 5978195 w 7709363"/>
                <a:gd name="connsiteY29" fmla="*/ 238125 h 1331870"/>
                <a:gd name="connsiteX30" fmla="*/ 6313952 w 7709363"/>
                <a:gd name="connsiteY30" fmla="*/ 316706 h 1331870"/>
                <a:gd name="connsiteX31" fmla="*/ 6694951 w 7709363"/>
                <a:gd name="connsiteY31" fmla="*/ 330993 h 1331870"/>
                <a:gd name="connsiteX32" fmla="*/ 7709363 w 7709363"/>
                <a:gd name="connsiteY32" fmla="*/ 1069181 h 1331870"/>
                <a:gd name="connsiteX0" fmla="*/ 180796 w 7876987"/>
                <a:gd name="connsiteY0" fmla="*/ 1326353 h 1332788"/>
                <a:gd name="connsiteX1" fmla="*/ 2193 w 7876987"/>
                <a:gd name="connsiteY1" fmla="*/ 1266824 h 1332788"/>
                <a:gd name="connsiteX2" fmla="*/ 333196 w 7876987"/>
                <a:gd name="connsiteY2" fmla="*/ 1312065 h 1332788"/>
                <a:gd name="connsiteX3" fmla="*/ 449877 w 7876987"/>
                <a:gd name="connsiteY3" fmla="*/ 1328734 h 1332788"/>
                <a:gd name="connsiteX4" fmla="*/ 516552 w 7876987"/>
                <a:gd name="connsiteY4" fmla="*/ 1238247 h 1332788"/>
                <a:gd name="connsiteX5" fmla="*/ 661809 w 7876987"/>
                <a:gd name="connsiteY5" fmla="*/ 1212053 h 1332788"/>
                <a:gd name="connsiteX6" fmla="*/ 799921 w 7876987"/>
                <a:gd name="connsiteY6" fmla="*/ 1245390 h 1332788"/>
                <a:gd name="connsiteX7" fmla="*/ 971371 w 7876987"/>
                <a:gd name="connsiteY7" fmla="*/ 1254915 h 1332788"/>
                <a:gd name="connsiteX8" fmla="*/ 1450002 w 7876987"/>
                <a:gd name="connsiteY8" fmla="*/ 1147759 h 1332788"/>
                <a:gd name="connsiteX9" fmla="*/ 1745277 w 7876987"/>
                <a:gd name="connsiteY9" fmla="*/ 1071559 h 1332788"/>
                <a:gd name="connsiteX10" fmla="*/ 1850052 w 7876987"/>
                <a:gd name="connsiteY10" fmla="*/ 1050128 h 1332788"/>
                <a:gd name="connsiteX11" fmla="*/ 1950065 w 7876987"/>
                <a:gd name="connsiteY11" fmla="*/ 954878 h 1332788"/>
                <a:gd name="connsiteX12" fmla="*/ 2104846 w 7876987"/>
                <a:gd name="connsiteY12" fmla="*/ 831053 h 1332788"/>
                <a:gd name="connsiteX13" fmla="*/ 2214383 w 7876987"/>
                <a:gd name="connsiteY13" fmla="*/ 788190 h 1332788"/>
                <a:gd name="connsiteX14" fmla="*/ 2564427 w 7876987"/>
                <a:gd name="connsiteY14" fmla="*/ 473866 h 1332788"/>
                <a:gd name="connsiteX15" fmla="*/ 2707301 w 7876987"/>
                <a:gd name="connsiteY15" fmla="*/ 338135 h 1332788"/>
                <a:gd name="connsiteX16" fmla="*/ 2976380 w 7876987"/>
                <a:gd name="connsiteY16" fmla="*/ 340516 h 1332788"/>
                <a:gd name="connsiteX17" fmla="*/ 3219267 w 7876987"/>
                <a:gd name="connsiteY17" fmla="*/ 295273 h 1332788"/>
                <a:gd name="connsiteX18" fmla="*/ 3302611 w 7876987"/>
                <a:gd name="connsiteY18" fmla="*/ 190498 h 1332788"/>
                <a:gd name="connsiteX19" fmla="*/ 3343091 w 7876987"/>
                <a:gd name="connsiteY19" fmla="*/ 111918 h 1332788"/>
                <a:gd name="connsiteX20" fmla="*/ 3509775 w 7876987"/>
                <a:gd name="connsiteY20" fmla="*/ 0 h 1332788"/>
                <a:gd name="connsiteX21" fmla="*/ 3797910 w 7876987"/>
                <a:gd name="connsiteY21" fmla="*/ 52387 h 1332788"/>
                <a:gd name="connsiteX22" fmla="*/ 4116998 w 7876987"/>
                <a:gd name="connsiteY22" fmla="*/ 164306 h 1332788"/>
                <a:gd name="connsiteX23" fmla="*/ 4219393 w 7876987"/>
                <a:gd name="connsiteY23" fmla="*/ 359567 h 1332788"/>
                <a:gd name="connsiteX24" fmla="*/ 4367027 w 7876987"/>
                <a:gd name="connsiteY24" fmla="*/ 347662 h 1332788"/>
                <a:gd name="connsiteX25" fmla="*/ 4436083 w 7876987"/>
                <a:gd name="connsiteY25" fmla="*/ 326231 h 1332788"/>
                <a:gd name="connsiteX26" fmla="*/ 4631346 w 7876987"/>
                <a:gd name="connsiteY26" fmla="*/ 273843 h 1332788"/>
                <a:gd name="connsiteX27" fmla="*/ 5243327 w 7876987"/>
                <a:gd name="connsiteY27" fmla="*/ 166687 h 1332788"/>
                <a:gd name="connsiteX28" fmla="*/ 5526696 w 7876987"/>
                <a:gd name="connsiteY28" fmla="*/ 183356 h 1332788"/>
                <a:gd name="connsiteX29" fmla="*/ 6145819 w 7876987"/>
                <a:gd name="connsiteY29" fmla="*/ 238125 h 1332788"/>
                <a:gd name="connsiteX30" fmla="*/ 6481576 w 7876987"/>
                <a:gd name="connsiteY30" fmla="*/ 316706 h 1332788"/>
                <a:gd name="connsiteX31" fmla="*/ 6862575 w 7876987"/>
                <a:gd name="connsiteY31" fmla="*/ 330993 h 1332788"/>
                <a:gd name="connsiteX32" fmla="*/ 7876987 w 7876987"/>
                <a:gd name="connsiteY32" fmla="*/ 1069181 h 1332788"/>
                <a:gd name="connsiteX0" fmla="*/ 0 w 8086716"/>
                <a:gd name="connsiteY0" fmla="*/ 1307303 h 1332788"/>
                <a:gd name="connsiteX1" fmla="*/ 211922 w 8086716"/>
                <a:gd name="connsiteY1" fmla="*/ 1266824 h 1332788"/>
                <a:gd name="connsiteX2" fmla="*/ 542925 w 8086716"/>
                <a:gd name="connsiteY2" fmla="*/ 1312065 h 1332788"/>
                <a:gd name="connsiteX3" fmla="*/ 659606 w 8086716"/>
                <a:gd name="connsiteY3" fmla="*/ 1328734 h 1332788"/>
                <a:gd name="connsiteX4" fmla="*/ 726281 w 8086716"/>
                <a:gd name="connsiteY4" fmla="*/ 1238247 h 1332788"/>
                <a:gd name="connsiteX5" fmla="*/ 871538 w 8086716"/>
                <a:gd name="connsiteY5" fmla="*/ 1212053 h 1332788"/>
                <a:gd name="connsiteX6" fmla="*/ 1009650 w 8086716"/>
                <a:gd name="connsiteY6" fmla="*/ 1245390 h 1332788"/>
                <a:gd name="connsiteX7" fmla="*/ 1181100 w 8086716"/>
                <a:gd name="connsiteY7" fmla="*/ 1254915 h 1332788"/>
                <a:gd name="connsiteX8" fmla="*/ 1659731 w 8086716"/>
                <a:gd name="connsiteY8" fmla="*/ 1147759 h 1332788"/>
                <a:gd name="connsiteX9" fmla="*/ 1955006 w 8086716"/>
                <a:gd name="connsiteY9" fmla="*/ 1071559 h 1332788"/>
                <a:gd name="connsiteX10" fmla="*/ 2059781 w 8086716"/>
                <a:gd name="connsiteY10" fmla="*/ 1050128 h 1332788"/>
                <a:gd name="connsiteX11" fmla="*/ 2159794 w 8086716"/>
                <a:gd name="connsiteY11" fmla="*/ 954878 h 1332788"/>
                <a:gd name="connsiteX12" fmla="*/ 2314575 w 8086716"/>
                <a:gd name="connsiteY12" fmla="*/ 831053 h 1332788"/>
                <a:gd name="connsiteX13" fmla="*/ 2424112 w 8086716"/>
                <a:gd name="connsiteY13" fmla="*/ 788190 h 1332788"/>
                <a:gd name="connsiteX14" fmla="*/ 2774156 w 8086716"/>
                <a:gd name="connsiteY14" fmla="*/ 473866 h 1332788"/>
                <a:gd name="connsiteX15" fmla="*/ 2917030 w 8086716"/>
                <a:gd name="connsiteY15" fmla="*/ 338135 h 1332788"/>
                <a:gd name="connsiteX16" fmla="*/ 3186109 w 8086716"/>
                <a:gd name="connsiteY16" fmla="*/ 340516 h 1332788"/>
                <a:gd name="connsiteX17" fmla="*/ 3428996 w 8086716"/>
                <a:gd name="connsiteY17" fmla="*/ 295273 h 1332788"/>
                <a:gd name="connsiteX18" fmla="*/ 3512340 w 8086716"/>
                <a:gd name="connsiteY18" fmla="*/ 190498 h 1332788"/>
                <a:gd name="connsiteX19" fmla="*/ 3552820 w 8086716"/>
                <a:gd name="connsiteY19" fmla="*/ 111918 h 1332788"/>
                <a:gd name="connsiteX20" fmla="*/ 3719504 w 8086716"/>
                <a:gd name="connsiteY20" fmla="*/ 0 h 1332788"/>
                <a:gd name="connsiteX21" fmla="*/ 4007639 w 8086716"/>
                <a:gd name="connsiteY21" fmla="*/ 52387 h 1332788"/>
                <a:gd name="connsiteX22" fmla="*/ 4326727 w 8086716"/>
                <a:gd name="connsiteY22" fmla="*/ 164306 h 1332788"/>
                <a:gd name="connsiteX23" fmla="*/ 4429122 w 8086716"/>
                <a:gd name="connsiteY23" fmla="*/ 359567 h 1332788"/>
                <a:gd name="connsiteX24" fmla="*/ 4576756 w 8086716"/>
                <a:gd name="connsiteY24" fmla="*/ 347662 h 1332788"/>
                <a:gd name="connsiteX25" fmla="*/ 4645812 w 8086716"/>
                <a:gd name="connsiteY25" fmla="*/ 326231 h 1332788"/>
                <a:gd name="connsiteX26" fmla="*/ 4841075 w 8086716"/>
                <a:gd name="connsiteY26" fmla="*/ 273843 h 1332788"/>
                <a:gd name="connsiteX27" fmla="*/ 5453056 w 8086716"/>
                <a:gd name="connsiteY27" fmla="*/ 166687 h 1332788"/>
                <a:gd name="connsiteX28" fmla="*/ 5736425 w 8086716"/>
                <a:gd name="connsiteY28" fmla="*/ 183356 h 1332788"/>
                <a:gd name="connsiteX29" fmla="*/ 6355548 w 8086716"/>
                <a:gd name="connsiteY29" fmla="*/ 238125 h 1332788"/>
                <a:gd name="connsiteX30" fmla="*/ 6691305 w 8086716"/>
                <a:gd name="connsiteY30" fmla="*/ 316706 h 1332788"/>
                <a:gd name="connsiteX31" fmla="*/ 7072304 w 8086716"/>
                <a:gd name="connsiteY31" fmla="*/ 330993 h 1332788"/>
                <a:gd name="connsiteX32" fmla="*/ 8086716 w 8086716"/>
                <a:gd name="connsiteY32" fmla="*/ 1069181 h 1332788"/>
                <a:gd name="connsiteX0" fmla="*/ 0 w 8086716"/>
                <a:gd name="connsiteY0" fmla="*/ 1307303 h 1331968"/>
                <a:gd name="connsiteX1" fmla="*/ 378609 w 8086716"/>
                <a:gd name="connsiteY1" fmla="*/ 1314449 h 1331968"/>
                <a:gd name="connsiteX2" fmla="*/ 542925 w 8086716"/>
                <a:gd name="connsiteY2" fmla="*/ 1312065 h 1331968"/>
                <a:gd name="connsiteX3" fmla="*/ 659606 w 8086716"/>
                <a:gd name="connsiteY3" fmla="*/ 1328734 h 1331968"/>
                <a:gd name="connsiteX4" fmla="*/ 726281 w 8086716"/>
                <a:gd name="connsiteY4" fmla="*/ 1238247 h 1331968"/>
                <a:gd name="connsiteX5" fmla="*/ 871538 w 8086716"/>
                <a:gd name="connsiteY5" fmla="*/ 1212053 h 1331968"/>
                <a:gd name="connsiteX6" fmla="*/ 1009650 w 8086716"/>
                <a:gd name="connsiteY6" fmla="*/ 1245390 h 1331968"/>
                <a:gd name="connsiteX7" fmla="*/ 1181100 w 8086716"/>
                <a:gd name="connsiteY7" fmla="*/ 1254915 h 1331968"/>
                <a:gd name="connsiteX8" fmla="*/ 1659731 w 8086716"/>
                <a:gd name="connsiteY8" fmla="*/ 1147759 h 1331968"/>
                <a:gd name="connsiteX9" fmla="*/ 1955006 w 8086716"/>
                <a:gd name="connsiteY9" fmla="*/ 1071559 h 1331968"/>
                <a:gd name="connsiteX10" fmla="*/ 2059781 w 8086716"/>
                <a:gd name="connsiteY10" fmla="*/ 1050128 h 1331968"/>
                <a:gd name="connsiteX11" fmla="*/ 2159794 w 8086716"/>
                <a:gd name="connsiteY11" fmla="*/ 954878 h 1331968"/>
                <a:gd name="connsiteX12" fmla="*/ 2314575 w 8086716"/>
                <a:gd name="connsiteY12" fmla="*/ 831053 h 1331968"/>
                <a:gd name="connsiteX13" fmla="*/ 2424112 w 8086716"/>
                <a:gd name="connsiteY13" fmla="*/ 788190 h 1331968"/>
                <a:gd name="connsiteX14" fmla="*/ 2774156 w 8086716"/>
                <a:gd name="connsiteY14" fmla="*/ 473866 h 1331968"/>
                <a:gd name="connsiteX15" fmla="*/ 2917030 w 8086716"/>
                <a:gd name="connsiteY15" fmla="*/ 338135 h 1331968"/>
                <a:gd name="connsiteX16" fmla="*/ 3186109 w 8086716"/>
                <a:gd name="connsiteY16" fmla="*/ 340516 h 1331968"/>
                <a:gd name="connsiteX17" fmla="*/ 3428996 w 8086716"/>
                <a:gd name="connsiteY17" fmla="*/ 295273 h 1331968"/>
                <a:gd name="connsiteX18" fmla="*/ 3512340 w 8086716"/>
                <a:gd name="connsiteY18" fmla="*/ 190498 h 1331968"/>
                <a:gd name="connsiteX19" fmla="*/ 3552820 w 8086716"/>
                <a:gd name="connsiteY19" fmla="*/ 111918 h 1331968"/>
                <a:gd name="connsiteX20" fmla="*/ 3719504 w 8086716"/>
                <a:gd name="connsiteY20" fmla="*/ 0 h 1331968"/>
                <a:gd name="connsiteX21" fmla="*/ 4007639 w 8086716"/>
                <a:gd name="connsiteY21" fmla="*/ 52387 h 1331968"/>
                <a:gd name="connsiteX22" fmla="*/ 4326727 w 8086716"/>
                <a:gd name="connsiteY22" fmla="*/ 164306 h 1331968"/>
                <a:gd name="connsiteX23" fmla="*/ 4429122 w 8086716"/>
                <a:gd name="connsiteY23" fmla="*/ 359567 h 1331968"/>
                <a:gd name="connsiteX24" fmla="*/ 4576756 w 8086716"/>
                <a:gd name="connsiteY24" fmla="*/ 347662 h 1331968"/>
                <a:gd name="connsiteX25" fmla="*/ 4645812 w 8086716"/>
                <a:gd name="connsiteY25" fmla="*/ 326231 h 1331968"/>
                <a:gd name="connsiteX26" fmla="*/ 4841075 w 8086716"/>
                <a:gd name="connsiteY26" fmla="*/ 273843 h 1331968"/>
                <a:gd name="connsiteX27" fmla="*/ 5453056 w 8086716"/>
                <a:gd name="connsiteY27" fmla="*/ 166687 h 1331968"/>
                <a:gd name="connsiteX28" fmla="*/ 5736425 w 8086716"/>
                <a:gd name="connsiteY28" fmla="*/ 183356 h 1331968"/>
                <a:gd name="connsiteX29" fmla="*/ 6355548 w 8086716"/>
                <a:gd name="connsiteY29" fmla="*/ 238125 h 1331968"/>
                <a:gd name="connsiteX30" fmla="*/ 6691305 w 8086716"/>
                <a:gd name="connsiteY30" fmla="*/ 316706 h 1331968"/>
                <a:gd name="connsiteX31" fmla="*/ 7072304 w 8086716"/>
                <a:gd name="connsiteY31" fmla="*/ 330993 h 1331968"/>
                <a:gd name="connsiteX32" fmla="*/ 8086716 w 8086716"/>
                <a:gd name="connsiteY32" fmla="*/ 1069181 h 1331968"/>
                <a:gd name="connsiteX0" fmla="*/ 109896 w 8196612"/>
                <a:gd name="connsiteY0" fmla="*/ 1307303 h 1331968"/>
                <a:gd name="connsiteX1" fmla="*/ 14637 w 8196612"/>
                <a:gd name="connsiteY1" fmla="*/ 1178717 h 1331968"/>
                <a:gd name="connsiteX2" fmla="*/ 488505 w 8196612"/>
                <a:gd name="connsiteY2" fmla="*/ 1314449 h 1331968"/>
                <a:gd name="connsiteX3" fmla="*/ 652821 w 8196612"/>
                <a:gd name="connsiteY3" fmla="*/ 1312065 h 1331968"/>
                <a:gd name="connsiteX4" fmla="*/ 769502 w 8196612"/>
                <a:gd name="connsiteY4" fmla="*/ 1328734 h 1331968"/>
                <a:gd name="connsiteX5" fmla="*/ 836177 w 8196612"/>
                <a:gd name="connsiteY5" fmla="*/ 1238247 h 1331968"/>
                <a:gd name="connsiteX6" fmla="*/ 981434 w 8196612"/>
                <a:gd name="connsiteY6" fmla="*/ 1212053 h 1331968"/>
                <a:gd name="connsiteX7" fmla="*/ 1119546 w 8196612"/>
                <a:gd name="connsiteY7" fmla="*/ 1245390 h 1331968"/>
                <a:gd name="connsiteX8" fmla="*/ 1290996 w 8196612"/>
                <a:gd name="connsiteY8" fmla="*/ 1254915 h 1331968"/>
                <a:gd name="connsiteX9" fmla="*/ 1769627 w 8196612"/>
                <a:gd name="connsiteY9" fmla="*/ 1147759 h 1331968"/>
                <a:gd name="connsiteX10" fmla="*/ 2064902 w 8196612"/>
                <a:gd name="connsiteY10" fmla="*/ 1071559 h 1331968"/>
                <a:gd name="connsiteX11" fmla="*/ 2169677 w 8196612"/>
                <a:gd name="connsiteY11" fmla="*/ 1050128 h 1331968"/>
                <a:gd name="connsiteX12" fmla="*/ 2269690 w 8196612"/>
                <a:gd name="connsiteY12" fmla="*/ 954878 h 1331968"/>
                <a:gd name="connsiteX13" fmla="*/ 2424471 w 8196612"/>
                <a:gd name="connsiteY13" fmla="*/ 831053 h 1331968"/>
                <a:gd name="connsiteX14" fmla="*/ 2534008 w 8196612"/>
                <a:gd name="connsiteY14" fmla="*/ 788190 h 1331968"/>
                <a:gd name="connsiteX15" fmla="*/ 2884052 w 8196612"/>
                <a:gd name="connsiteY15" fmla="*/ 473866 h 1331968"/>
                <a:gd name="connsiteX16" fmla="*/ 3026926 w 8196612"/>
                <a:gd name="connsiteY16" fmla="*/ 338135 h 1331968"/>
                <a:gd name="connsiteX17" fmla="*/ 3296005 w 8196612"/>
                <a:gd name="connsiteY17" fmla="*/ 340516 h 1331968"/>
                <a:gd name="connsiteX18" fmla="*/ 3538892 w 8196612"/>
                <a:gd name="connsiteY18" fmla="*/ 295273 h 1331968"/>
                <a:gd name="connsiteX19" fmla="*/ 3622236 w 8196612"/>
                <a:gd name="connsiteY19" fmla="*/ 190498 h 1331968"/>
                <a:gd name="connsiteX20" fmla="*/ 3662716 w 8196612"/>
                <a:gd name="connsiteY20" fmla="*/ 111918 h 1331968"/>
                <a:gd name="connsiteX21" fmla="*/ 3829400 w 8196612"/>
                <a:gd name="connsiteY21" fmla="*/ 0 h 1331968"/>
                <a:gd name="connsiteX22" fmla="*/ 4117535 w 8196612"/>
                <a:gd name="connsiteY22" fmla="*/ 52387 h 1331968"/>
                <a:gd name="connsiteX23" fmla="*/ 4436623 w 8196612"/>
                <a:gd name="connsiteY23" fmla="*/ 164306 h 1331968"/>
                <a:gd name="connsiteX24" fmla="*/ 4539018 w 8196612"/>
                <a:gd name="connsiteY24" fmla="*/ 359567 h 1331968"/>
                <a:gd name="connsiteX25" fmla="*/ 4686652 w 8196612"/>
                <a:gd name="connsiteY25" fmla="*/ 347662 h 1331968"/>
                <a:gd name="connsiteX26" fmla="*/ 4755708 w 8196612"/>
                <a:gd name="connsiteY26" fmla="*/ 326231 h 1331968"/>
                <a:gd name="connsiteX27" fmla="*/ 4950971 w 8196612"/>
                <a:gd name="connsiteY27" fmla="*/ 273843 h 1331968"/>
                <a:gd name="connsiteX28" fmla="*/ 5562952 w 8196612"/>
                <a:gd name="connsiteY28" fmla="*/ 166687 h 1331968"/>
                <a:gd name="connsiteX29" fmla="*/ 5846321 w 8196612"/>
                <a:gd name="connsiteY29" fmla="*/ 183356 h 1331968"/>
                <a:gd name="connsiteX30" fmla="*/ 6465444 w 8196612"/>
                <a:gd name="connsiteY30" fmla="*/ 238125 h 1331968"/>
                <a:gd name="connsiteX31" fmla="*/ 6801201 w 8196612"/>
                <a:gd name="connsiteY31" fmla="*/ 316706 h 1331968"/>
                <a:gd name="connsiteX32" fmla="*/ 7182200 w 8196612"/>
                <a:gd name="connsiteY32" fmla="*/ 330993 h 1331968"/>
                <a:gd name="connsiteX33" fmla="*/ 8196612 w 8196612"/>
                <a:gd name="connsiteY33" fmla="*/ 1069181 h 1331968"/>
                <a:gd name="connsiteX0" fmla="*/ 0 w 8512960"/>
                <a:gd name="connsiteY0" fmla="*/ 859628 h 1331968"/>
                <a:gd name="connsiteX1" fmla="*/ 330985 w 8512960"/>
                <a:gd name="connsiteY1" fmla="*/ 1178717 h 1331968"/>
                <a:gd name="connsiteX2" fmla="*/ 804853 w 8512960"/>
                <a:gd name="connsiteY2" fmla="*/ 1314449 h 1331968"/>
                <a:gd name="connsiteX3" fmla="*/ 969169 w 8512960"/>
                <a:gd name="connsiteY3" fmla="*/ 1312065 h 1331968"/>
                <a:gd name="connsiteX4" fmla="*/ 1085850 w 8512960"/>
                <a:gd name="connsiteY4" fmla="*/ 1328734 h 1331968"/>
                <a:gd name="connsiteX5" fmla="*/ 1152525 w 8512960"/>
                <a:gd name="connsiteY5" fmla="*/ 1238247 h 1331968"/>
                <a:gd name="connsiteX6" fmla="*/ 1297782 w 8512960"/>
                <a:gd name="connsiteY6" fmla="*/ 1212053 h 1331968"/>
                <a:gd name="connsiteX7" fmla="*/ 1435894 w 8512960"/>
                <a:gd name="connsiteY7" fmla="*/ 1245390 h 1331968"/>
                <a:gd name="connsiteX8" fmla="*/ 1607344 w 8512960"/>
                <a:gd name="connsiteY8" fmla="*/ 1254915 h 1331968"/>
                <a:gd name="connsiteX9" fmla="*/ 2085975 w 8512960"/>
                <a:gd name="connsiteY9" fmla="*/ 1147759 h 1331968"/>
                <a:gd name="connsiteX10" fmla="*/ 2381250 w 8512960"/>
                <a:gd name="connsiteY10" fmla="*/ 1071559 h 1331968"/>
                <a:gd name="connsiteX11" fmla="*/ 2486025 w 8512960"/>
                <a:gd name="connsiteY11" fmla="*/ 1050128 h 1331968"/>
                <a:gd name="connsiteX12" fmla="*/ 2586038 w 8512960"/>
                <a:gd name="connsiteY12" fmla="*/ 954878 h 1331968"/>
                <a:gd name="connsiteX13" fmla="*/ 2740819 w 8512960"/>
                <a:gd name="connsiteY13" fmla="*/ 831053 h 1331968"/>
                <a:gd name="connsiteX14" fmla="*/ 2850356 w 8512960"/>
                <a:gd name="connsiteY14" fmla="*/ 788190 h 1331968"/>
                <a:gd name="connsiteX15" fmla="*/ 3200400 w 8512960"/>
                <a:gd name="connsiteY15" fmla="*/ 473866 h 1331968"/>
                <a:gd name="connsiteX16" fmla="*/ 3343274 w 8512960"/>
                <a:gd name="connsiteY16" fmla="*/ 338135 h 1331968"/>
                <a:gd name="connsiteX17" fmla="*/ 3612353 w 8512960"/>
                <a:gd name="connsiteY17" fmla="*/ 340516 h 1331968"/>
                <a:gd name="connsiteX18" fmla="*/ 3855240 w 8512960"/>
                <a:gd name="connsiteY18" fmla="*/ 295273 h 1331968"/>
                <a:gd name="connsiteX19" fmla="*/ 3938584 w 8512960"/>
                <a:gd name="connsiteY19" fmla="*/ 190498 h 1331968"/>
                <a:gd name="connsiteX20" fmla="*/ 3979064 w 8512960"/>
                <a:gd name="connsiteY20" fmla="*/ 111918 h 1331968"/>
                <a:gd name="connsiteX21" fmla="*/ 4145748 w 8512960"/>
                <a:gd name="connsiteY21" fmla="*/ 0 h 1331968"/>
                <a:gd name="connsiteX22" fmla="*/ 4433883 w 8512960"/>
                <a:gd name="connsiteY22" fmla="*/ 52387 h 1331968"/>
                <a:gd name="connsiteX23" fmla="*/ 4752971 w 8512960"/>
                <a:gd name="connsiteY23" fmla="*/ 164306 h 1331968"/>
                <a:gd name="connsiteX24" fmla="*/ 4855366 w 8512960"/>
                <a:gd name="connsiteY24" fmla="*/ 359567 h 1331968"/>
                <a:gd name="connsiteX25" fmla="*/ 5003000 w 8512960"/>
                <a:gd name="connsiteY25" fmla="*/ 347662 h 1331968"/>
                <a:gd name="connsiteX26" fmla="*/ 5072056 w 8512960"/>
                <a:gd name="connsiteY26" fmla="*/ 326231 h 1331968"/>
                <a:gd name="connsiteX27" fmla="*/ 5267319 w 8512960"/>
                <a:gd name="connsiteY27" fmla="*/ 273843 h 1331968"/>
                <a:gd name="connsiteX28" fmla="*/ 5879300 w 8512960"/>
                <a:gd name="connsiteY28" fmla="*/ 166687 h 1331968"/>
                <a:gd name="connsiteX29" fmla="*/ 6162669 w 8512960"/>
                <a:gd name="connsiteY29" fmla="*/ 183356 h 1331968"/>
                <a:gd name="connsiteX30" fmla="*/ 6781792 w 8512960"/>
                <a:gd name="connsiteY30" fmla="*/ 238125 h 1331968"/>
                <a:gd name="connsiteX31" fmla="*/ 7117549 w 8512960"/>
                <a:gd name="connsiteY31" fmla="*/ 316706 h 1331968"/>
                <a:gd name="connsiteX32" fmla="*/ 7498548 w 8512960"/>
                <a:gd name="connsiteY32" fmla="*/ 330993 h 1331968"/>
                <a:gd name="connsiteX33" fmla="*/ 8512960 w 8512960"/>
                <a:gd name="connsiteY33" fmla="*/ 1069181 h 1331968"/>
                <a:gd name="connsiteX0" fmla="*/ 0 w 8562966"/>
                <a:gd name="connsiteY0" fmla="*/ 812003 h 1331968"/>
                <a:gd name="connsiteX1" fmla="*/ 380991 w 8562966"/>
                <a:gd name="connsiteY1" fmla="*/ 1178717 h 1331968"/>
                <a:gd name="connsiteX2" fmla="*/ 854859 w 8562966"/>
                <a:gd name="connsiteY2" fmla="*/ 1314449 h 1331968"/>
                <a:gd name="connsiteX3" fmla="*/ 1019175 w 8562966"/>
                <a:gd name="connsiteY3" fmla="*/ 1312065 h 1331968"/>
                <a:gd name="connsiteX4" fmla="*/ 1135856 w 8562966"/>
                <a:gd name="connsiteY4" fmla="*/ 1328734 h 1331968"/>
                <a:gd name="connsiteX5" fmla="*/ 1202531 w 8562966"/>
                <a:gd name="connsiteY5" fmla="*/ 1238247 h 1331968"/>
                <a:gd name="connsiteX6" fmla="*/ 1347788 w 8562966"/>
                <a:gd name="connsiteY6" fmla="*/ 1212053 h 1331968"/>
                <a:gd name="connsiteX7" fmla="*/ 1485900 w 8562966"/>
                <a:gd name="connsiteY7" fmla="*/ 1245390 h 1331968"/>
                <a:gd name="connsiteX8" fmla="*/ 1657350 w 8562966"/>
                <a:gd name="connsiteY8" fmla="*/ 1254915 h 1331968"/>
                <a:gd name="connsiteX9" fmla="*/ 2135981 w 8562966"/>
                <a:gd name="connsiteY9" fmla="*/ 1147759 h 1331968"/>
                <a:gd name="connsiteX10" fmla="*/ 2431256 w 8562966"/>
                <a:gd name="connsiteY10" fmla="*/ 1071559 h 1331968"/>
                <a:gd name="connsiteX11" fmla="*/ 2536031 w 8562966"/>
                <a:gd name="connsiteY11" fmla="*/ 1050128 h 1331968"/>
                <a:gd name="connsiteX12" fmla="*/ 2636044 w 8562966"/>
                <a:gd name="connsiteY12" fmla="*/ 954878 h 1331968"/>
                <a:gd name="connsiteX13" fmla="*/ 2790825 w 8562966"/>
                <a:gd name="connsiteY13" fmla="*/ 831053 h 1331968"/>
                <a:gd name="connsiteX14" fmla="*/ 2900362 w 8562966"/>
                <a:gd name="connsiteY14" fmla="*/ 788190 h 1331968"/>
                <a:gd name="connsiteX15" fmla="*/ 3250406 w 8562966"/>
                <a:gd name="connsiteY15" fmla="*/ 473866 h 1331968"/>
                <a:gd name="connsiteX16" fmla="*/ 3393280 w 8562966"/>
                <a:gd name="connsiteY16" fmla="*/ 338135 h 1331968"/>
                <a:gd name="connsiteX17" fmla="*/ 3662359 w 8562966"/>
                <a:gd name="connsiteY17" fmla="*/ 340516 h 1331968"/>
                <a:gd name="connsiteX18" fmla="*/ 3905246 w 8562966"/>
                <a:gd name="connsiteY18" fmla="*/ 295273 h 1331968"/>
                <a:gd name="connsiteX19" fmla="*/ 3988590 w 8562966"/>
                <a:gd name="connsiteY19" fmla="*/ 190498 h 1331968"/>
                <a:gd name="connsiteX20" fmla="*/ 4029070 w 8562966"/>
                <a:gd name="connsiteY20" fmla="*/ 111918 h 1331968"/>
                <a:gd name="connsiteX21" fmla="*/ 4195754 w 8562966"/>
                <a:gd name="connsiteY21" fmla="*/ 0 h 1331968"/>
                <a:gd name="connsiteX22" fmla="*/ 4483889 w 8562966"/>
                <a:gd name="connsiteY22" fmla="*/ 52387 h 1331968"/>
                <a:gd name="connsiteX23" fmla="*/ 4802977 w 8562966"/>
                <a:gd name="connsiteY23" fmla="*/ 164306 h 1331968"/>
                <a:gd name="connsiteX24" fmla="*/ 4905372 w 8562966"/>
                <a:gd name="connsiteY24" fmla="*/ 359567 h 1331968"/>
                <a:gd name="connsiteX25" fmla="*/ 5053006 w 8562966"/>
                <a:gd name="connsiteY25" fmla="*/ 347662 h 1331968"/>
                <a:gd name="connsiteX26" fmla="*/ 5122062 w 8562966"/>
                <a:gd name="connsiteY26" fmla="*/ 326231 h 1331968"/>
                <a:gd name="connsiteX27" fmla="*/ 5317325 w 8562966"/>
                <a:gd name="connsiteY27" fmla="*/ 273843 h 1331968"/>
                <a:gd name="connsiteX28" fmla="*/ 5929306 w 8562966"/>
                <a:gd name="connsiteY28" fmla="*/ 166687 h 1331968"/>
                <a:gd name="connsiteX29" fmla="*/ 6212675 w 8562966"/>
                <a:gd name="connsiteY29" fmla="*/ 183356 h 1331968"/>
                <a:gd name="connsiteX30" fmla="*/ 6831798 w 8562966"/>
                <a:gd name="connsiteY30" fmla="*/ 238125 h 1331968"/>
                <a:gd name="connsiteX31" fmla="*/ 7167555 w 8562966"/>
                <a:gd name="connsiteY31" fmla="*/ 316706 h 1331968"/>
                <a:gd name="connsiteX32" fmla="*/ 7548554 w 8562966"/>
                <a:gd name="connsiteY32" fmla="*/ 330993 h 1331968"/>
                <a:gd name="connsiteX33" fmla="*/ 8562966 w 8562966"/>
                <a:gd name="connsiteY33" fmla="*/ 1069181 h 1331968"/>
                <a:gd name="connsiteX0" fmla="*/ 28228 w 8591194"/>
                <a:gd name="connsiteY0" fmla="*/ 812003 h 1331968"/>
                <a:gd name="connsiteX1" fmla="*/ 28219 w 8591194"/>
                <a:gd name="connsiteY1" fmla="*/ 809624 h 1331968"/>
                <a:gd name="connsiteX2" fmla="*/ 409219 w 8591194"/>
                <a:gd name="connsiteY2" fmla="*/ 1178717 h 1331968"/>
                <a:gd name="connsiteX3" fmla="*/ 883087 w 8591194"/>
                <a:gd name="connsiteY3" fmla="*/ 1314449 h 1331968"/>
                <a:gd name="connsiteX4" fmla="*/ 1047403 w 8591194"/>
                <a:gd name="connsiteY4" fmla="*/ 1312065 h 1331968"/>
                <a:gd name="connsiteX5" fmla="*/ 1164084 w 8591194"/>
                <a:gd name="connsiteY5" fmla="*/ 1328734 h 1331968"/>
                <a:gd name="connsiteX6" fmla="*/ 1230759 w 8591194"/>
                <a:gd name="connsiteY6" fmla="*/ 1238247 h 1331968"/>
                <a:gd name="connsiteX7" fmla="*/ 1376016 w 8591194"/>
                <a:gd name="connsiteY7" fmla="*/ 1212053 h 1331968"/>
                <a:gd name="connsiteX8" fmla="*/ 1514128 w 8591194"/>
                <a:gd name="connsiteY8" fmla="*/ 1245390 h 1331968"/>
                <a:gd name="connsiteX9" fmla="*/ 1685578 w 8591194"/>
                <a:gd name="connsiteY9" fmla="*/ 1254915 h 1331968"/>
                <a:gd name="connsiteX10" fmla="*/ 2164209 w 8591194"/>
                <a:gd name="connsiteY10" fmla="*/ 1147759 h 1331968"/>
                <a:gd name="connsiteX11" fmla="*/ 2459484 w 8591194"/>
                <a:gd name="connsiteY11" fmla="*/ 1071559 h 1331968"/>
                <a:gd name="connsiteX12" fmla="*/ 2564259 w 8591194"/>
                <a:gd name="connsiteY12" fmla="*/ 1050128 h 1331968"/>
                <a:gd name="connsiteX13" fmla="*/ 2664272 w 8591194"/>
                <a:gd name="connsiteY13" fmla="*/ 954878 h 1331968"/>
                <a:gd name="connsiteX14" fmla="*/ 2819053 w 8591194"/>
                <a:gd name="connsiteY14" fmla="*/ 831053 h 1331968"/>
                <a:gd name="connsiteX15" fmla="*/ 2928590 w 8591194"/>
                <a:gd name="connsiteY15" fmla="*/ 788190 h 1331968"/>
                <a:gd name="connsiteX16" fmla="*/ 3278634 w 8591194"/>
                <a:gd name="connsiteY16" fmla="*/ 473866 h 1331968"/>
                <a:gd name="connsiteX17" fmla="*/ 3421508 w 8591194"/>
                <a:gd name="connsiteY17" fmla="*/ 338135 h 1331968"/>
                <a:gd name="connsiteX18" fmla="*/ 3690587 w 8591194"/>
                <a:gd name="connsiteY18" fmla="*/ 340516 h 1331968"/>
                <a:gd name="connsiteX19" fmla="*/ 3933474 w 8591194"/>
                <a:gd name="connsiteY19" fmla="*/ 295273 h 1331968"/>
                <a:gd name="connsiteX20" fmla="*/ 4016818 w 8591194"/>
                <a:gd name="connsiteY20" fmla="*/ 190498 h 1331968"/>
                <a:gd name="connsiteX21" fmla="*/ 4057298 w 8591194"/>
                <a:gd name="connsiteY21" fmla="*/ 111918 h 1331968"/>
                <a:gd name="connsiteX22" fmla="*/ 4223982 w 8591194"/>
                <a:gd name="connsiteY22" fmla="*/ 0 h 1331968"/>
                <a:gd name="connsiteX23" fmla="*/ 4512117 w 8591194"/>
                <a:gd name="connsiteY23" fmla="*/ 52387 h 1331968"/>
                <a:gd name="connsiteX24" fmla="*/ 4831205 w 8591194"/>
                <a:gd name="connsiteY24" fmla="*/ 164306 h 1331968"/>
                <a:gd name="connsiteX25" fmla="*/ 4933600 w 8591194"/>
                <a:gd name="connsiteY25" fmla="*/ 359567 h 1331968"/>
                <a:gd name="connsiteX26" fmla="*/ 5081234 w 8591194"/>
                <a:gd name="connsiteY26" fmla="*/ 347662 h 1331968"/>
                <a:gd name="connsiteX27" fmla="*/ 5150290 w 8591194"/>
                <a:gd name="connsiteY27" fmla="*/ 326231 h 1331968"/>
                <a:gd name="connsiteX28" fmla="*/ 5345553 w 8591194"/>
                <a:gd name="connsiteY28" fmla="*/ 273843 h 1331968"/>
                <a:gd name="connsiteX29" fmla="*/ 5957534 w 8591194"/>
                <a:gd name="connsiteY29" fmla="*/ 166687 h 1331968"/>
                <a:gd name="connsiteX30" fmla="*/ 6240903 w 8591194"/>
                <a:gd name="connsiteY30" fmla="*/ 183356 h 1331968"/>
                <a:gd name="connsiteX31" fmla="*/ 6860026 w 8591194"/>
                <a:gd name="connsiteY31" fmla="*/ 238125 h 1331968"/>
                <a:gd name="connsiteX32" fmla="*/ 7195783 w 8591194"/>
                <a:gd name="connsiteY32" fmla="*/ 316706 h 1331968"/>
                <a:gd name="connsiteX33" fmla="*/ 7576782 w 8591194"/>
                <a:gd name="connsiteY33" fmla="*/ 330993 h 1331968"/>
                <a:gd name="connsiteX34" fmla="*/ 8591194 w 8591194"/>
                <a:gd name="connsiteY34" fmla="*/ 1069181 h 1331968"/>
                <a:gd name="connsiteX0" fmla="*/ 573606 w 9136572"/>
                <a:gd name="connsiteY0" fmla="*/ 812003 h 1331968"/>
                <a:gd name="connsiteX1" fmla="*/ 4479 w 9136572"/>
                <a:gd name="connsiteY1" fmla="*/ 614362 h 1331968"/>
                <a:gd name="connsiteX2" fmla="*/ 954597 w 9136572"/>
                <a:gd name="connsiteY2" fmla="*/ 1178717 h 1331968"/>
                <a:gd name="connsiteX3" fmla="*/ 1428465 w 9136572"/>
                <a:gd name="connsiteY3" fmla="*/ 1314449 h 1331968"/>
                <a:gd name="connsiteX4" fmla="*/ 1592781 w 9136572"/>
                <a:gd name="connsiteY4" fmla="*/ 1312065 h 1331968"/>
                <a:gd name="connsiteX5" fmla="*/ 1709462 w 9136572"/>
                <a:gd name="connsiteY5" fmla="*/ 1328734 h 1331968"/>
                <a:gd name="connsiteX6" fmla="*/ 1776137 w 9136572"/>
                <a:gd name="connsiteY6" fmla="*/ 1238247 h 1331968"/>
                <a:gd name="connsiteX7" fmla="*/ 1921394 w 9136572"/>
                <a:gd name="connsiteY7" fmla="*/ 1212053 h 1331968"/>
                <a:gd name="connsiteX8" fmla="*/ 2059506 w 9136572"/>
                <a:gd name="connsiteY8" fmla="*/ 1245390 h 1331968"/>
                <a:gd name="connsiteX9" fmla="*/ 2230956 w 9136572"/>
                <a:gd name="connsiteY9" fmla="*/ 1254915 h 1331968"/>
                <a:gd name="connsiteX10" fmla="*/ 2709587 w 9136572"/>
                <a:gd name="connsiteY10" fmla="*/ 1147759 h 1331968"/>
                <a:gd name="connsiteX11" fmla="*/ 3004862 w 9136572"/>
                <a:gd name="connsiteY11" fmla="*/ 1071559 h 1331968"/>
                <a:gd name="connsiteX12" fmla="*/ 3109637 w 9136572"/>
                <a:gd name="connsiteY12" fmla="*/ 1050128 h 1331968"/>
                <a:gd name="connsiteX13" fmla="*/ 3209650 w 9136572"/>
                <a:gd name="connsiteY13" fmla="*/ 954878 h 1331968"/>
                <a:gd name="connsiteX14" fmla="*/ 3364431 w 9136572"/>
                <a:gd name="connsiteY14" fmla="*/ 831053 h 1331968"/>
                <a:gd name="connsiteX15" fmla="*/ 3473968 w 9136572"/>
                <a:gd name="connsiteY15" fmla="*/ 788190 h 1331968"/>
                <a:gd name="connsiteX16" fmla="*/ 3824012 w 9136572"/>
                <a:gd name="connsiteY16" fmla="*/ 473866 h 1331968"/>
                <a:gd name="connsiteX17" fmla="*/ 3966886 w 9136572"/>
                <a:gd name="connsiteY17" fmla="*/ 338135 h 1331968"/>
                <a:gd name="connsiteX18" fmla="*/ 4235965 w 9136572"/>
                <a:gd name="connsiteY18" fmla="*/ 340516 h 1331968"/>
                <a:gd name="connsiteX19" fmla="*/ 4478852 w 9136572"/>
                <a:gd name="connsiteY19" fmla="*/ 295273 h 1331968"/>
                <a:gd name="connsiteX20" fmla="*/ 4562196 w 9136572"/>
                <a:gd name="connsiteY20" fmla="*/ 190498 h 1331968"/>
                <a:gd name="connsiteX21" fmla="*/ 4602676 w 9136572"/>
                <a:gd name="connsiteY21" fmla="*/ 111918 h 1331968"/>
                <a:gd name="connsiteX22" fmla="*/ 4769360 w 9136572"/>
                <a:gd name="connsiteY22" fmla="*/ 0 h 1331968"/>
                <a:gd name="connsiteX23" fmla="*/ 5057495 w 9136572"/>
                <a:gd name="connsiteY23" fmla="*/ 52387 h 1331968"/>
                <a:gd name="connsiteX24" fmla="*/ 5376583 w 9136572"/>
                <a:gd name="connsiteY24" fmla="*/ 164306 h 1331968"/>
                <a:gd name="connsiteX25" fmla="*/ 5478978 w 9136572"/>
                <a:gd name="connsiteY25" fmla="*/ 359567 h 1331968"/>
                <a:gd name="connsiteX26" fmla="*/ 5626612 w 9136572"/>
                <a:gd name="connsiteY26" fmla="*/ 347662 h 1331968"/>
                <a:gd name="connsiteX27" fmla="*/ 5695668 w 9136572"/>
                <a:gd name="connsiteY27" fmla="*/ 326231 h 1331968"/>
                <a:gd name="connsiteX28" fmla="*/ 5890931 w 9136572"/>
                <a:gd name="connsiteY28" fmla="*/ 273843 h 1331968"/>
                <a:gd name="connsiteX29" fmla="*/ 6502912 w 9136572"/>
                <a:gd name="connsiteY29" fmla="*/ 166687 h 1331968"/>
                <a:gd name="connsiteX30" fmla="*/ 6786281 w 9136572"/>
                <a:gd name="connsiteY30" fmla="*/ 183356 h 1331968"/>
                <a:gd name="connsiteX31" fmla="*/ 7405404 w 9136572"/>
                <a:gd name="connsiteY31" fmla="*/ 238125 h 1331968"/>
                <a:gd name="connsiteX32" fmla="*/ 7741161 w 9136572"/>
                <a:gd name="connsiteY32" fmla="*/ 316706 h 1331968"/>
                <a:gd name="connsiteX33" fmla="*/ 8122160 w 9136572"/>
                <a:gd name="connsiteY33" fmla="*/ 330993 h 1331968"/>
                <a:gd name="connsiteX34" fmla="*/ 9136572 w 9136572"/>
                <a:gd name="connsiteY34" fmla="*/ 1069181 h 1331968"/>
                <a:gd name="connsiteX0" fmla="*/ 0 w 9477366"/>
                <a:gd name="connsiteY0" fmla="*/ 538160 h 1331968"/>
                <a:gd name="connsiteX1" fmla="*/ 345273 w 9477366"/>
                <a:gd name="connsiteY1" fmla="*/ 614362 h 1331968"/>
                <a:gd name="connsiteX2" fmla="*/ 1295391 w 9477366"/>
                <a:gd name="connsiteY2" fmla="*/ 1178717 h 1331968"/>
                <a:gd name="connsiteX3" fmla="*/ 1769259 w 9477366"/>
                <a:gd name="connsiteY3" fmla="*/ 1314449 h 1331968"/>
                <a:gd name="connsiteX4" fmla="*/ 1933575 w 9477366"/>
                <a:gd name="connsiteY4" fmla="*/ 1312065 h 1331968"/>
                <a:gd name="connsiteX5" fmla="*/ 2050256 w 9477366"/>
                <a:gd name="connsiteY5" fmla="*/ 1328734 h 1331968"/>
                <a:gd name="connsiteX6" fmla="*/ 2116931 w 9477366"/>
                <a:gd name="connsiteY6" fmla="*/ 1238247 h 1331968"/>
                <a:gd name="connsiteX7" fmla="*/ 2262188 w 9477366"/>
                <a:gd name="connsiteY7" fmla="*/ 1212053 h 1331968"/>
                <a:gd name="connsiteX8" fmla="*/ 2400300 w 9477366"/>
                <a:gd name="connsiteY8" fmla="*/ 1245390 h 1331968"/>
                <a:gd name="connsiteX9" fmla="*/ 2571750 w 9477366"/>
                <a:gd name="connsiteY9" fmla="*/ 1254915 h 1331968"/>
                <a:gd name="connsiteX10" fmla="*/ 3050381 w 9477366"/>
                <a:gd name="connsiteY10" fmla="*/ 1147759 h 1331968"/>
                <a:gd name="connsiteX11" fmla="*/ 3345656 w 9477366"/>
                <a:gd name="connsiteY11" fmla="*/ 1071559 h 1331968"/>
                <a:gd name="connsiteX12" fmla="*/ 3450431 w 9477366"/>
                <a:gd name="connsiteY12" fmla="*/ 1050128 h 1331968"/>
                <a:gd name="connsiteX13" fmla="*/ 3550444 w 9477366"/>
                <a:gd name="connsiteY13" fmla="*/ 954878 h 1331968"/>
                <a:gd name="connsiteX14" fmla="*/ 3705225 w 9477366"/>
                <a:gd name="connsiteY14" fmla="*/ 831053 h 1331968"/>
                <a:gd name="connsiteX15" fmla="*/ 3814762 w 9477366"/>
                <a:gd name="connsiteY15" fmla="*/ 788190 h 1331968"/>
                <a:gd name="connsiteX16" fmla="*/ 4164806 w 9477366"/>
                <a:gd name="connsiteY16" fmla="*/ 473866 h 1331968"/>
                <a:gd name="connsiteX17" fmla="*/ 4307680 w 9477366"/>
                <a:gd name="connsiteY17" fmla="*/ 338135 h 1331968"/>
                <a:gd name="connsiteX18" fmla="*/ 4576759 w 9477366"/>
                <a:gd name="connsiteY18" fmla="*/ 340516 h 1331968"/>
                <a:gd name="connsiteX19" fmla="*/ 4819646 w 9477366"/>
                <a:gd name="connsiteY19" fmla="*/ 295273 h 1331968"/>
                <a:gd name="connsiteX20" fmla="*/ 4902990 w 9477366"/>
                <a:gd name="connsiteY20" fmla="*/ 190498 h 1331968"/>
                <a:gd name="connsiteX21" fmla="*/ 4943470 w 9477366"/>
                <a:gd name="connsiteY21" fmla="*/ 111918 h 1331968"/>
                <a:gd name="connsiteX22" fmla="*/ 5110154 w 9477366"/>
                <a:gd name="connsiteY22" fmla="*/ 0 h 1331968"/>
                <a:gd name="connsiteX23" fmla="*/ 5398289 w 9477366"/>
                <a:gd name="connsiteY23" fmla="*/ 52387 h 1331968"/>
                <a:gd name="connsiteX24" fmla="*/ 5717377 w 9477366"/>
                <a:gd name="connsiteY24" fmla="*/ 164306 h 1331968"/>
                <a:gd name="connsiteX25" fmla="*/ 5819772 w 9477366"/>
                <a:gd name="connsiteY25" fmla="*/ 359567 h 1331968"/>
                <a:gd name="connsiteX26" fmla="*/ 5967406 w 9477366"/>
                <a:gd name="connsiteY26" fmla="*/ 347662 h 1331968"/>
                <a:gd name="connsiteX27" fmla="*/ 6036462 w 9477366"/>
                <a:gd name="connsiteY27" fmla="*/ 326231 h 1331968"/>
                <a:gd name="connsiteX28" fmla="*/ 6231725 w 9477366"/>
                <a:gd name="connsiteY28" fmla="*/ 273843 h 1331968"/>
                <a:gd name="connsiteX29" fmla="*/ 6843706 w 9477366"/>
                <a:gd name="connsiteY29" fmla="*/ 166687 h 1331968"/>
                <a:gd name="connsiteX30" fmla="*/ 7127075 w 9477366"/>
                <a:gd name="connsiteY30" fmla="*/ 183356 h 1331968"/>
                <a:gd name="connsiteX31" fmla="*/ 7746198 w 9477366"/>
                <a:gd name="connsiteY31" fmla="*/ 238125 h 1331968"/>
                <a:gd name="connsiteX32" fmla="*/ 8081955 w 9477366"/>
                <a:gd name="connsiteY32" fmla="*/ 316706 h 1331968"/>
                <a:gd name="connsiteX33" fmla="*/ 8462954 w 9477366"/>
                <a:gd name="connsiteY33" fmla="*/ 330993 h 1331968"/>
                <a:gd name="connsiteX34" fmla="*/ 9477366 w 9477366"/>
                <a:gd name="connsiteY34" fmla="*/ 1069181 h 1331968"/>
                <a:gd name="connsiteX0" fmla="*/ 0 w 9477366"/>
                <a:gd name="connsiteY0" fmla="*/ 538160 h 1331968"/>
                <a:gd name="connsiteX1" fmla="*/ 916773 w 9477366"/>
                <a:gd name="connsiteY1" fmla="*/ 828675 h 1331968"/>
                <a:gd name="connsiteX2" fmla="*/ 1295391 w 9477366"/>
                <a:gd name="connsiteY2" fmla="*/ 1178717 h 1331968"/>
                <a:gd name="connsiteX3" fmla="*/ 1769259 w 9477366"/>
                <a:gd name="connsiteY3" fmla="*/ 1314449 h 1331968"/>
                <a:gd name="connsiteX4" fmla="*/ 1933575 w 9477366"/>
                <a:gd name="connsiteY4" fmla="*/ 1312065 h 1331968"/>
                <a:gd name="connsiteX5" fmla="*/ 2050256 w 9477366"/>
                <a:gd name="connsiteY5" fmla="*/ 1328734 h 1331968"/>
                <a:gd name="connsiteX6" fmla="*/ 2116931 w 9477366"/>
                <a:gd name="connsiteY6" fmla="*/ 1238247 h 1331968"/>
                <a:gd name="connsiteX7" fmla="*/ 2262188 w 9477366"/>
                <a:gd name="connsiteY7" fmla="*/ 1212053 h 1331968"/>
                <a:gd name="connsiteX8" fmla="*/ 2400300 w 9477366"/>
                <a:gd name="connsiteY8" fmla="*/ 1245390 h 1331968"/>
                <a:gd name="connsiteX9" fmla="*/ 2571750 w 9477366"/>
                <a:gd name="connsiteY9" fmla="*/ 1254915 h 1331968"/>
                <a:gd name="connsiteX10" fmla="*/ 3050381 w 9477366"/>
                <a:gd name="connsiteY10" fmla="*/ 1147759 h 1331968"/>
                <a:gd name="connsiteX11" fmla="*/ 3345656 w 9477366"/>
                <a:gd name="connsiteY11" fmla="*/ 1071559 h 1331968"/>
                <a:gd name="connsiteX12" fmla="*/ 3450431 w 9477366"/>
                <a:gd name="connsiteY12" fmla="*/ 1050128 h 1331968"/>
                <a:gd name="connsiteX13" fmla="*/ 3550444 w 9477366"/>
                <a:gd name="connsiteY13" fmla="*/ 954878 h 1331968"/>
                <a:gd name="connsiteX14" fmla="*/ 3705225 w 9477366"/>
                <a:gd name="connsiteY14" fmla="*/ 831053 h 1331968"/>
                <a:gd name="connsiteX15" fmla="*/ 3814762 w 9477366"/>
                <a:gd name="connsiteY15" fmla="*/ 788190 h 1331968"/>
                <a:gd name="connsiteX16" fmla="*/ 4164806 w 9477366"/>
                <a:gd name="connsiteY16" fmla="*/ 473866 h 1331968"/>
                <a:gd name="connsiteX17" fmla="*/ 4307680 w 9477366"/>
                <a:gd name="connsiteY17" fmla="*/ 338135 h 1331968"/>
                <a:gd name="connsiteX18" fmla="*/ 4576759 w 9477366"/>
                <a:gd name="connsiteY18" fmla="*/ 340516 h 1331968"/>
                <a:gd name="connsiteX19" fmla="*/ 4819646 w 9477366"/>
                <a:gd name="connsiteY19" fmla="*/ 295273 h 1331968"/>
                <a:gd name="connsiteX20" fmla="*/ 4902990 w 9477366"/>
                <a:gd name="connsiteY20" fmla="*/ 190498 h 1331968"/>
                <a:gd name="connsiteX21" fmla="*/ 4943470 w 9477366"/>
                <a:gd name="connsiteY21" fmla="*/ 111918 h 1331968"/>
                <a:gd name="connsiteX22" fmla="*/ 5110154 w 9477366"/>
                <a:gd name="connsiteY22" fmla="*/ 0 h 1331968"/>
                <a:gd name="connsiteX23" fmla="*/ 5398289 w 9477366"/>
                <a:gd name="connsiteY23" fmla="*/ 52387 h 1331968"/>
                <a:gd name="connsiteX24" fmla="*/ 5717377 w 9477366"/>
                <a:gd name="connsiteY24" fmla="*/ 164306 h 1331968"/>
                <a:gd name="connsiteX25" fmla="*/ 5819772 w 9477366"/>
                <a:gd name="connsiteY25" fmla="*/ 359567 h 1331968"/>
                <a:gd name="connsiteX26" fmla="*/ 5967406 w 9477366"/>
                <a:gd name="connsiteY26" fmla="*/ 347662 h 1331968"/>
                <a:gd name="connsiteX27" fmla="*/ 6036462 w 9477366"/>
                <a:gd name="connsiteY27" fmla="*/ 326231 h 1331968"/>
                <a:gd name="connsiteX28" fmla="*/ 6231725 w 9477366"/>
                <a:gd name="connsiteY28" fmla="*/ 273843 h 1331968"/>
                <a:gd name="connsiteX29" fmla="*/ 6843706 w 9477366"/>
                <a:gd name="connsiteY29" fmla="*/ 166687 h 1331968"/>
                <a:gd name="connsiteX30" fmla="*/ 7127075 w 9477366"/>
                <a:gd name="connsiteY30" fmla="*/ 183356 h 1331968"/>
                <a:gd name="connsiteX31" fmla="*/ 7746198 w 9477366"/>
                <a:gd name="connsiteY31" fmla="*/ 238125 h 1331968"/>
                <a:gd name="connsiteX32" fmla="*/ 8081955 w 9477366"/>
                <a:gd name="connsiteY32" fmla="*/ 316706 h 1331968"/>
                <a:gd name="connsiteX33" fmla="*/ 8462954 w 9477366"/>
                <a:gd name="connsiteY33" fmla="*/ 330993 h 1331968"/>
                <a:gd name="connsiteX34" fmla="*/ 9477366 w 9477366"/>
                <a:gd name="connsiteY34" fmla="*/ 1069181 h 1331968"/>
                <a:gd name="connsiteX0" fmla="*/ 0 w 9477366"/>
                <a:gd name="connsiteY0" fmla="*/ 538160 h 1331968"/>
                <a:gd name="connsiteX1" fmla="*/ 931060 w 9477366"/>
                <a:gd name="connsiteY1" fmla="*/ 816769 h 1331968"/>
                <a:gd name="connsiteX2" fmla="*/ 1295391 w 9477366"/>
                <a:gd name="connsiteY2" fmla="*/ 1178717 h 1331968"/>
                <a:gd name="connsiteX3" fmla="*/ 1769259 w 9477366"/>
                <a:gd name="connsiteY3" fmla="*/ 1314449 h 1331968"/>
                <a:gd name="connsiteX4" fmla="*/ 1933575 w 9477366"/>
                <a:gd name="connsiteY4" fmla="*/ 1312065 h 1331968"/>
                <a:gd name="connsiteX5" fmla="*/ 2050256 w 9477366"/>
                <a:gd name="connsiteY5" fmla="*/ 1328734 h 1331968"/>
                <a:gd name="connsiteX6" fmla="*/ 2116931 w 9477366"/>
                <a:gd name="connsiteY6" fmla="*/ 1238247 h 1331968"/>
                <a:gd name="connsiteX7" fmla="*/ 2262188 w 9477366"/>
                <a:gd name="connsiteY7" fmla="*/ 1212053 h 1331968"/>
                <a:gd name="connsiteX8" fmla="*/ 2400300 w 9477366"/>
                <a:gd name="connsiteY8" fmla="*/ 1245390 h 1331968"/>
                <a:gd name="connsiteX9" fmla="*/ 2571750 w 9477366"/>
                <a:gd name="connsiteY9" fmla="*/ 1254915 h 1331968"/>
                <a:gd name="connsiteX10" fmla="*/ 3050381 w 9477366"/>
                <a:gd name="connsiteY10" fmla="*/ 1147759 h 1331968"/>
                <a:gd name="connsiteX11" fmla="*/ 3345656 w 9477366"/>
                <a:gd name="connsiteY11" fmla="*/ 1071559 h 1331968"/>
                <a:gd name="connsiteX12" fmla="*/ 3450431 w 9477366"/>
                <a:gd name="connsiteY12" fmla="*/ 1050128 h 1331968"/>
                <a:gd name="connsiteX13" fmla="*/ 3550444 w 9477366"/>
                <a:gd name="connsiteY13" fmla="*/ 954878 h 1331968"/>
                <a:gd name="connsiteX14" fmla="*/ 3705225 w 9477366"/>
                <a:gd name="connsiteY14" fmla="*/ 831053 h 1331968"/>
                <a:gd name="connsiteX15" fmla="*/ 3814762 w 9477366"/>
                <a:gd name="connsiteY15" fmla="*/ 788190 h 1331968"/>
                <a:gd name="connsiteX16" fmla="*/ 4164806 w 9477366"/>
                <a:gd name="connsiteY16" fmla="*/ 473866 h 1331968"/>
                <a:gd name="connsiteX17" fmla="*/ 4307680 w 9477366"/>
                <a:gd name="connsiteY17" fmla="*/ 338135 h 1331968"/>
                <a:gd name="connsiteX18" fmla="*/ 4576759 w 9477366"/>
                <a:gd name="connsiteY18" fmla="*/ 340516 h 1331968"/>
                <a:gd name="connsiteX19" fmla="*/ 4819646 w 9477366"/>
                <a:gd name="connsiteY19" fmla="*/ 295273 h 1331968"/>
                <a:gd name="connsiteX20" fmla="*/ 4902990 w 9477366"/>
                <a:gd name="connsiteY20" fmla="*/ 190498 h 1331968"/>
                <a:gd name="connsiteX21" fmla="*/ 4943470 w 9477366"/>
                <a:gd name="connsiteY21" fmla="*/ 111918 h 1331968"/>
                <a:gd name="connsiteX22" fmla="*/ 5110154 w 9477366"/>
                <a:gd name="connsiteY22" fmla="*/ 0 h 1331968"/>
                <a:gd name="connsiteX23" fmla="*/ 5398289 w 9477366"/>
                <a:gd name="connsiteY23" fmla="*/ 52387 h 1331968"/>
                <a:gd name="connsiteX24" fmla="*/ 5717377 w 9477366"/>
                <a:gd name="connsiteY24" fmla="*/ 164306 h 1331968"/>
                <a:gd name="connsiteX25" fmla="*/ 5819772 w 9477366"/>
                <a:gd name="connsiteY25" fmla="*/ 359567 h 1331968"/>
                <a:gd name="connsiteX26" fmla="*/ 5967406 w 9477366"/>
                <a:gd name="connsiteY26" fmla="*/ 347662 h 1331968"/>
                <a:gd name="connsiteX27" fmla="*/ 6036462 w 9477366"/>
                <a:gd name="connsiteY27" fmla="*/ 326231 h 1331968"/>
                <a:gd name="connsiteX28" fmla="*/ 6231725 w 9477366"/>
                <a:gd name="connsiteY28" fmla="*/ 273843 h 1331968"/>
                <a:gd name="connsiteX29" fmla="*/ 6843706 w 9477366"/>
                <a:gd name="connsiteY29" fmla="*/ 166687 h 1331968"/>
                <a:gd name="connsiteX30" fmla="*/ 7127075 w 9477366"/>
                <a:gd name="connsiteY30" fmla="*/ 183356 h 1331968"/>
                <a:gd name="connsiteX31" fmla="*/ 7746198 w 9477366"/>
                <a:gd name="connsiteY31" fmla="*/ 238125 h 1331968"/>
                <a:gd name="connsiteX32" fmla="*/ 8081955 w 9477366"/>
                <a:gd name="connsiteY32" fmla="*/ 316706 h 1331968"/>
                <a:gd name="connsiteX33" fmla="*/ 8462954 w 9477366"/>
                <a:gd name="connsiteY33" fmla="*/ 330993 h 1331968"/>
                <a:gd name="connsiteX34" fmla="*/ 9477366 w 9477366"/>
                <a:gd name="connsiteY34" fmla="*/ 1069181 h 1331968"/>
                <a:gd name="connsiteX0" fmla="*/ 0 w 9477366"/>
                <a:gd name="connsiteY0" fmla="*/ 538160 h 1331968"/>
                <a:gd name="connsiteX1" fmla="*/ 342891 w 9477366"/>
                <a:gd name="connsiteY1" fmla="*/ 557211 h 1331968"/>
                <a:gd name="connsiteX2" fmla="*/ 931060 w 9477366"/>
                <a:gd name="connsiteY2" fmla="*/ 816769 h 1331968"/>
                <a:gd name="connsiteX3" fmla="*/ 1295391 w 9477366"/>
                <a:gd name="connsiteY3" fmla="*/ 1178717 h 1331968"/>
                <a:gd name="connsiteX4" fmla="*/ 1769259 w 9477366"/>
                <a:gd name="connsiteY4" fmla="*/ 1314449 h 1331968"/>
                <a:gd name="connsiteX5" fmla="*/ 1933575 w 9477366"/>
                <a:gd name="connsiteY5" fmla="*/ 1312065 h 1331968"/>
                <a:gd name="connsiteX6" fmla="*/ 2050256 w 9477366"/>
                <a:gd name="connsiteY6" fmla="*/ 1328734 h 1331968"/>
                <a:gd name="connsiteX7" fmla="*/ 2116931 w 9477366"/>
                <a:gd name="connsiteY7" fmla="*/ 1238247 h 1331968"/>
                <a:gd name="connsiteX8" fmla="*/ 2262188 w 9477366"/>
                <a:gd name="connsiteY8" fmla="*/ 1212053 h 1331968"/>
                <a:gd name="connsiteX9" fmla="*/ 2400300 w 9477366"/>
                <a:gd name="connsiteY9" fmla="*/ 1245390 h 1331968"/>
                <a:gd name="connsiteX10" fmla="*/ 2571750 w 9477366"/>
                <a:gd name="connsiteY10" fmla="*/ 1254915 h 1331968"/>
                <a:gd name="connsiteX11" fmla="*/ 3050381 w 9477366"/>
                <a:gd name="connsiteY11" fmla="*/ 1147759 h 1331968"/>
                <a:gd name="connsiteX12" fmla="*/ 3345656 w 9477366"/>
                <a:gd name="connsiteY12" fmla="*/ 1071559 h 1331968"/>
                <a:gd name="connsiteX13" fmla="*/ 3450431 w 9477366"/>
                <a:gd name="connsiteY13" fmla="*/ 1050128 h 1331968"/>
                <a:gd name="connsiteX14" fmla="*/ 3550444 w 9477366"/>
                <a:gd name="connsiteY14" fmla="*/ 954878 h 1331968"/>
                <a:gd name="connsiteX15" fmla="*/ 3705225 w 9477366"/>
                <a:gd name="connsiteY15" fmla="*/ 831053 h 1331968"/>
                <a:gd name="connsiteX16" fmla="*/ 3814762 w 9477366"/>
                <a:gd name="connsiteY16" fmla="*/ 788190 h 1331968"/>
                <a:gd name="connsiteX17" fmla="*/ 4164806 w 9477366"/>
                <a:gd name="connsiteY17" fmla="*/ 473866 h 1331968"/>
                <a:gd name="connsiteX18" fmla="*/ 4307680 w 9477366"/>
                <a:gd name="connsiteY18" fmla="*/ 338135 h 1331968"/>
                <a:gd name="connsiteX19" fmla="*/ 4576759 w 9477366"/>
                <a:gd name="connsiteY19" fmla="*/ 340516 h 1331968"/>
                <a:gd name="connsiteX20" fmla="*/ 4819646 w 9477366"/>
                <a:gd name="connsiteY20" fmla="*/ 295273 h 1331968"/>
                <a:gd name="connsiteX21" fmla="*/ 4902990 w 9477366"/>
                <a:gd name="connsiteY21" fmla="*/ 190498 h 1331968"/>
                <a:gd name="connsiteX22" fmla="*/ 4943470 w 9477366"/>
                <a:gd name="connsiteY22" fmla="*/ 111918 h 1331968"/>
                <a:gd name="connsiteX23" fmla="*/ 5110154 w 9477366"/>
                <a:gd name="connsiteY23" fmla="*/ 0 h 1331968"/>
                <a:gd name="connsiteX24" fmla="*/ 5398289 w 9477366"/>
                <a:gd name="connsiteY24" fmla="*/ 52387 h 1331968"/>
                <a:gd name="connsiteX25" fmla="*/ 5717377 w 9477366"/>
                <a:gd name="connsiteY25" fmla="*/ 164306 h 1331968"/>
                <a:gd name="connsiteX26" fmla="*/ 5819772 w 9477366"/>
                <a:gd name="connsiteY26" fmla="*/ 359567 h 1331968"/>
                <a:gd name="connsiteX27" fmla="*/ 5967406 w 9477366"/>
                <a:gd name="connsiteY27" fmla="*/ 347662 h 1331968"/>
                <a:gd name="connsiteX28" fmla="*/ 6036462 w 9477366"/>
                <a:gd name="connsiteY28" fmla="*/ 326231 h 1331968"/>
                <a:gd name="connsiteX29" fmla="*/ 6231725 w 9477366"/>
                <a:gd name="connsiteY29" fmla="*/ 273843 h 1331968"/>
                <a:gd name="connsiteX30" fmla="*/ 6843706 w 9477366"/>
                <a:gd name="connsiteY30" fmla="*/ 166687 h 1331968"/>
                <a:gd name="connsiteX31" fmla="*/ 7127075 w 9477366"/>
                <a:gd name="connsiteY31" fmla="*/ 183356 h 1331968"/>
                <a:gd name="connsiteX32" fmla="*/ 7746198 w 9477366"/>
                <a:gd name="connsiteY32" fmla="*/ 238125 h 1331968"/>
                <a:gd name="connsiteX33" fmla="*/ 8081955 w 9477366"/>
                <a:gd name="connsiteY33" fmla="*/ 316706 h 1331968"/>
                <a:gd name="connsiteX34" fmla="*/ 8462954 w 9477366"/>
                <a:gd name="connsiteY34" fmla="*/ 330993 h 1331968"/>
                <a:gd name="connsiteX35" fmla="*/ 9477366 w 9477366"/>
                <a:gd name="connsiteY35" fmla="*/ 1069181 h 1331968"/>
                <a:gd name="connsiteX0" fmla="*/ 0 w 9477366"/>
                <a:gd name="connsiteY0" fmla="*/ 538160 h 1331968"/>
                <a:gd name="connsiteX1" fmla="*/ 73810 w 9477366"/>
                <a:gd name="connsiteY1" fmla="*/ 519111 h 1331968"/>
                <a:gd name="connsiteX2" fmla="*/ 342891 w 9477366"/>
                <a:gd name="connsiteY2" fmla="*/ 557211 h 1331968"/>
                <a:gd name="connsiteX3" fmla="*/ 931060 w 9477366"/>
                <a:gd name="connsiteY3" fmla="*/ 816769 h 1331968"/>
                <a:gd name="connsiteX4" fmla="*/ 1295391 w 9477366"/>
                <a:gd name="connsiteY4" fmla="*/ 1178717 h 1331968"/>
                <a:gd name="connsiteX5" fmla="*/ 1769259 w 9477366"/>
                <a:gd name="connsiteY5" fmla="*/ 1314449 h 1331968"/>
                <a:gd name="connsiteX6" fmla="*/ 1933575 w 9477366"/>
                <a:gd name="connsiteY6" fmla="*/ 1312065 h 1331968"/>
                <a:gd name="connsiteX7" fmla="*/ 2050256 w 9477366"/>
                <a:gd name="connsiteY7" fmla="*/ 1328734 h 1331968"/>
                <a:gd name="connsiteX8" fmla="*/ 2116931 w 9477366"/>
                <a:gd name="connsiteY8" fmla="*/ 1238247 h 1331968"/>
                <a:gd name="connsiteX9" fmla="*/ 2262188 w 9477366"/>
                <a:gd name="connsiteY9" fmla="*/ 1212053 h 1331968"/>
                <a:gd name="connsiteX10" fmla="*/ 2400300 w 9477366"/>
                <a:gd name="connsiteY10" fmla="*/ 1245390 h 1331968"/>
                <a:gd name="connsiteX11" fmla="*/ 2571750 w 9477366"/>
                <a:gd name="connsiteY11" fmla="*/ 1254915 h 1331968"/>
                <a:gd name="connsiteX12" fmla="*/ 3050381 w 9477366"/>
                <a:gd name="connsiteY12" fmla="*/ 1147759 h 1331968"/>
                <a:gd name="connsiteX13" fmla="*/ 3345656 w 9477366"/>
                <a:gd name="connsiteY13" fmla="*/ 1071559 h 1331968"/>
                <a:gd name="connsiteX14" fmla="*/ 3450431 w 9477366"/>
                <a:gd name="connsiteY14" fmla="*/ 1050128 h 1331968"/>
                <a:gd name="connsiteX15" fmla="*/ 3550444 w 9477366"/>
                <a:gd name="connsiteY15" fmla="*/ 954878 h 1331968"/>
                <a:gd name="connsiteX16" fmla="*/ 3705225 w 9477366"/>
                <a:gd name="connsiteY16" fmla="*/ 831053 h 1331968"/>
                <a:gd name="connsiteX17" fmla="*/ 3814762 w 9477366"/>
                <a:gd name="connsiteY17" fmla="*/ 788190 h 1331968"/>
                <a:gd name="connsiteX18" fmla="*/ 4164806 w 9477366"/>
                <a:gd name="connsiteY18" fmla="*/ 473866 h 1331968"/>
                <a:gd name="connsiteX19" fmla="*/ 4307680 w 9477366"/>
                <a:gd name="connsiteY19" fmla="*/ 338135 h 1331968"/>
                <a:gd name="connsiteX20" fmla="*/ 4576759 w 9477366"/>
                <a:gd name="connsiteY20" fmla="*/ 340516 h 1331968"/>
                <a:gd name="connsiteX21" fmla="*/ 4819646 w 9477366"/>
                <a:gd name="connsiteY21" fmla="*/ 295273 h 1331968"/>
                <a:gd name="connsiteX22" fmla="*/ 4902990 w 9477366"/>
                <a:gd name="connsiteY22" fmla="*/ 190498 h 1331968"/>
                <a:gd name="connsiteX23" fmla="*/ 4943470 w 9477366"/>
                <a:gd name="connsiteY23" fmla="*/ 111918 h 1331968"/>
                <a:gd name="connsiteX24" fmla="*/ 5110154 w 9477366"/>
                <a:gd name="connsiteY24" fmla="*/ 0 h 1331968"/>
                <a:gd name="connsiteX25" fmla="*/ 5398289 w 9477366"/>
                <a:gd name="connsiteY25" fmla="*/ 52387 h 1331968"/>
                <a:gd name="connsiteX26" fmla="*/ 5717377 w 9477366"/>
                <a:gd name="connsiteY26" fmla="*/ 164306 h 1331968"/>
                <a:gd name="connsiteX27" fmla="*/ 5819772 w 9477366"/>
                <a:gd name="connsiteY27" fmla="*/ 359567 h 1331968"/>
                <a:gd name="connsiteX28" fmla="*/ 5967406 w 9477366"/>
                <a:gd name="connsiteY28" fmla="*/ 347662 h 1331968"/>
                <a:gd name="connsiteX29" fmla="*/ 6036462 w 9477366"/>
                <a:gd name="connsiteY29" fmla="*/ 326231 h 1331968"/>
                <a:gd name="connsiteX30" fmla="*/ 6231725 w 9477366"/>
                <a:gd name="connsiteY30" fmla="*/ 273843 h 1331968"/>
                <a:gd name="connsiteX31" fmla="*/ 6843706 w 9477366"/>
                <a:gd name="connsiteY31" fmla="*/ 166687 h 1331968"/>
                <a:gd name="connsiteX32" fmla="*/ 7127075 w 9477366"/>
                <a:gd name="connsiteY32" fmla="*/ 183356 h 1331968"/>
                <a:gd name="connsiteX33" fmla="*/ 7746198 w 9477366"/>
                <a:gd name="connsiteY33" fmla="*/ 238125 h 1331968"/>
                <a:gd name="connsiteX34" fmla="*/ 8081955 w 9477366"/>
                <a:gd name="connsiteY34" fmla="*/ 316706 h 1331968"/>
                <a:gd name="connsiteX35" fmla="*/ 8462954 w 9477366"/>
                <a:gd name="connsiteY35" fmla="*/ 330993 h 1331968"/>
                <a:gd name="connsiteX36" fmla="*/ 9477366 w 9477366"/>
                <a:gd name="connsiteY36" fmla="*/ 1069181 h 1331968"/>
                <a:gd name="connsiteX0" fmla="*/ 0 w 9872654"/>
                <a:gd name="connsiteY0" fmla="*/ 478629 h 1331968"/>
                <a:gd name="connsiteX1" fmla="*/ 469098 w 9872654"/>
                <a:gd name="connsiteY1" fmla="*/ 519111 h 1331968"/>
                <a:gd name="connsiteX2" fmla="*/ 738179 w 9872654"/>
                <a:gd name="connsiteY2" fmla="*/ 557211 h 1331968"/>
                <a:gd name="connsiteX3" fmla="*/ 1326348 w 9872654"/>
                <a:gd name="connsiteY3" fmla="*/ 816769 h 1331968"/>
                <a:gd name="connsiteX4" fmla="*/ 1690679 w 9872654"/>
                <a:gd name="connsiteY4" fmla="*/ 1178717 h 1331968"/>
                <a:gd name="connsiteX5" fmla="*/ 2164547 w 9872654"/>
                <a:gd name="connsiteY5" fmla="*/ 1314449 h 1331968"/>
                <a:gd name="connsiteX6" fmla="*/ 2328863 w 9872654"/>
                <a:gd name="connsiteY6" fmla="*/ 1312065 h 1331968"/>
                <a:gd name="connsiteX7" fmla="*/ 2445544 w 9872654"/>
                <a:gd name="connsiteY7" fmla="*/ 1328734 h 1331968"/>
                <a:gd name="connsiteX8" fmla="*/ 2512219 w 9872654"/>
                <a:gd name="connsiteY8" fmla="*/ 1238247 h 1331968"/>
                <a:gd name="connsiteX9" fmla="*/ 2657476 w 9872654"/>
                <a:gd name="connsiteY9" fmla="*/ 1212053 h 1331968"/>
                <a:gd name="connsiteX10" fmla="*/ 2795588 w 9872654"/>
                <a:gd name="connsiteY10" fmla="*/ 1245390 h 1331968"/>
                <a:gd name="connsiteX11" fmla="*/ 2967038 w 9872654"/>
                <a:gd name="connsiteY11" fmla="*/ 1254915 h 1331968"/>
                <a:gd name="connsiteX12" fmla="*/ 3445669 w 9872654"/>
                <a:gd name="connsiteY12" fmla="*/ 1147759 h 1331968"/>
                <a:gd name="connsiteX13" fmla="*/ 3740944 w 9872654"/>
                <a:gd name="connsiteY13" fmla="*/ 1071559 h 1331968"/>
                <a:gd name="connsiteX14" fmla="*/ 3845719 w 9872654"/>
                <a:gd name="connsiteY14" fmla="*/ 1050128 h 1331968"/>
                <a:gd name="connsiteX15" fmla="*/ 3945732 w 9872654"/>
                <a:gd name="connsiteY15" fmla="*/ 954878 h 1331968"/>
                <a:gd name="connsiteX16" fmla="*/ 4100513 w 9872654"/>
                <a:gd name="connsiteY16" fmla="*/ 831053 h 1331968"/>
                <a:gd name="connsiteX17" fmla="*/ 4210050 w 9872654"/>
                <a:gd name="connsiteY17" fmla="*/ 788190 h 1331968"/>
                <a:gd name="connsiteX18" fmla="*/ 4560094 w 9872654"/>
                <a:gd name="connsiteY18" fmla="*/ 473866 h 1331968"/>
                <a:gd name="connsiteX19" fmla="*/ 4702968 w 9872654"/>
                <a:gd name="connsiteY19" fmla="*/ 338135 h 1331968"/>
                <a:gd name="connsiteX20" fmla="*/ 4972047 w 9872654"/>
                <a:gd name="connsiteY20" fmla="*/ 340516 h 1331968"/>
                <a:gd name="connsiteX21" fmla="*/ 5214934 w 9872654"/>
                <a:gd name="connsiteY21" fmla="*/ 295273 h 1331968"/>
                <a:gd name="connsiteX22" fmla="*/ 5298278 w 9872654"/>
                <a:gd name="connsiteY22" fmla="*/ 190498 h 1331968"/>
                <a:gd name="connsiteX23" fmla="*/ 5338758 w 9872654"/>
                <a:gd name="connsiteY23" fmla="*/ 111918 h 1331968"/>
                <a:gd name="connsiteX24" fmla="*/ 5505442 w 9872654"/>
                <a:gd name="connsiteY24" fmla="*/ 0 h 1331968"/>
                <a:gd name="connsiteX25" fmla="*/ 5793577 w 9872654"/>
                <a:gd name="connsiteY25" fmla="*/ 52387 h 1331968"/>
                <a:gd name="connsiteX26" fmla="*/ 6112665 w 9872654"/>
                <a:gd name="connsiteY26" fmla="*/ 164306 h 1331968"/>
                <a:gd name="connsiteX27" fmla="*/ 6215060 w 9872654"/>
                <a:gd name="connsiteY27" fmla="*/ 359567 h 1331968"/>
                <a:gd name="connsiteX28" fmla="*/ 6362694 w 9872654"/>
                <a:gd name="connsiteY28" fmla="*/ 347662 h 1331968"/>
                <a:gd name="connsiteX29" fmla="*/ 6431750 w 9872654"/>
                <a:gd name="connsiteY29" fmla="*/ 326231 h 1331968"/>
                <a:gd name="connsiteX30" fmla="*/ 6627013 w 9872654"/>
                <a:gd name="connsiteY30" fmla="*/ 273843 h 1331968"/>
                <a:gd name="connsiteX31" fmla="*/ 7238994 w 9872654"/>
                <a:gd name="connsiteY31" fmla="*/ 166687 h 1331968"/>
                <a:gd name="connsiteX32" fmla="*/ 7522363 w 9872654"/>
                <a:gd name="connsiteY32" fmla="*/ 183356 h 1331968"/>
                <a:gd name="connsiteX33" fmla="*/ 8141486 w 9872654"/>
                <a:gd name="connsiteY33" fmla="*/ 238125 h 1331968"/>
                <a:gd name="connsiteX34" fmla="*/ 8477243 w 9872654"/>
                <a:gd name="connsiteY34" fmla="*/ 316706 h 1331968"/>
                <a:gd name="connsiteX35" fmla="*/ 8858242 w 9872654"/>
                <a:gd name="connsiteY35" fmla="*/ 330993 h 1331968"/>
                <a:gd name="connsiteX36" fmla="*/ 9872654 w 9872654"/>
                <a:gd name="connsiteY36" fmla="*/ 1069181 h 1331968"/>
                <a:gd name="connsiteX0" fmla="*/ 0 w 9860748"/>
                <a:gd name="connsiteY0" fmla="*/ 450054 h 1331968"/>
                <a:gd name="connsiteX1" fmla="*/ 457192 w 9860748"/>
                <a:gd name="connsiteY1" fmla="*/ 519111 h 1331968"/>
                <a:gd name="connsiteX2" fmla="*/ 726273 w 9860748"/>
                <a:gd name="connsiteY2" fmla="*/ 557211 h 1331968"/>
                <a:gd name="connsiteX3" fmla="*/ 1314442 w 9860748"/>
                <a:gd name="connsiteY3" fmla="*/ 816769 h 1331968"/>
                <a:gd name="connsiteX4" fmla="*/ 1678773 w 9860748"/>
                <a:gd name="connsiteY4" fmla="*/ 1178717 h 1331968"/>
                <a:gd name="connsiteX5" fmla="*/ 2152641 w 9860748"/>
                <a:gd name="connsiteY5" fmla="*/ 1314449 h 1331968"/>
                <a:gd name="connsiteX6" fmla="*/ 2316957 w 9860748"/>
                <a:gd name="connsiteY6" fmla="*/ 1312065 h 1331968"/>
                <a:gd name="connsiteX7" fmla="*/ 2433638 w 9860748"/>
                <a:gd name="connsiteY7" fmla="*/ 1328734 h 1331968"/>
                <a:gd name="connsiteX8" fmla="*/ 2500313 w 9860748"/>
                <a:gd name="connsiteY8" fmla="*/ 1238247 h 1331968"/>
                <a:gd name="connsiteX9" fmla="*/ 2645570 w 9860748"/>
                <a:gd name="connsiteY9" fmla="*/ 1212053 h 1331968"/>
                <a:gd name="connsiteX10" fmla="*/ 2783682 w 9860748"/>
                <a:gd name="connsiteY10" fmla="*/ 1245390 h 1331968"/>
                <a:gd name="connsiteX11" fmla="*/ 2955132 w 9860748"/>
                <a:gd name="connsiteY11" fmla="*/ 1254915 h 1331968"/>
                <a:gd name="connsiteX12" fmla="*/ 3433763 w 9860748"/>
                <a:gd name="connsiteY12" fmla="*/ 1147759 h 1331968"/>
                <a:gd name="connsiteX13" fmla="*/ 3729038 w 9860748"/>
                <a:gd name="connsiteY13" fmla="*/ 1071559 h 1331968"/>
                <a:gd name="connsiteX14" fmla="*/ 3833813 w 9860748"/>
                <a:gd name="connsiteY14" fmla="*/ 1050128 h 1331968"/>
                <a:gd name="connsiteX15" fmla="*/ 3933826 w 9860748"/>
                <a:gd name="connsiteY15" fmla="*/ 954878 h 1331968"/>
                <a:gd name="connsiteX16" fmla="*/ 4088607 w 9860748"/>
                <a:gd name="connsiteY16" fmla="*/ 831053 h 1331968"/>
                <a:gd name="connsiteX17" fmla="*/ 4198144 w 9860748"/>
                <a:gd name="connsiteY17" fmla="*/ 788190 h 1331968"/>
                <a:gd name="connsiteX18" fmla="*/ 4548188 w 9860748"/>
                <a:gd name="connsiteY18" fmla="*/ 473866 h 1331968"/>
                <a:gd name="connsiteX19" fmla="*/ 4691062 w 9860748"/>
                <a:gd name="connsiteY19" fmla="*/ 338135 h 1331968"/>
                <a:gd name="connsiteX20" fmla="*/ 4960141 w 9860748"/>
                <a:gd name="connsiteY20" fmla="*/ 340516 h 1331968"/>
                <a:gd name="connsiteX21" fmla="*/ 5203028 w 9860748"/>
                <a:gd name="connsiteY21" fmla="*/ 295273 h 1331968"/>
                <a:gd name="connsiteX22" fmla="*/ 5286372 w 9860748"/>
                <a:gd name="connsiteY22" fmla="*/ 190498 h 1331968"/>
                <a:gd name="connsiteX23" fmla="*/ 5326852 w 9860748"/>
                <a:gd name="connsiteY23" fmla="*/ 111918 h 1331968"/>
                <a:gd name="connsiteX24" fmla="*/ 5493536 w 9860748"/>
                <a:gd name="connsiteY24" fmla="*/ 0 h 1331968"/>
                <a:gd name="connsiteX25" fmla="*/ 5781671 w 9860748"/>
                <a:gd name="connsiteY25" fmla="*/ 52387 h 1331968"/>
                <a:gd name="connsiteX26" fmla="*/ 6100759 w 9860748"/>
                <a:gd name="connsiteY26" fmla="*/ 164306 h 1331968"/>
                <a:gd name="connsiteX27" fmla="*/ 6203154 w 9860748"/>
                <a:gd name="connsiteY27" fmla="*/ 359567 h 1331968"/>
                <a:gd name="connsiteX28" fmla="*/ 6350788 w 9860748"/>
                <a:gd name="connsiteY28" fmla="*/ 347662 h 1331968"/>
                <a:gd name="connsiteX29" fmla="*/ 6419844 w 9860748"/>
                <a:gd name="connsiteY29" fmla="*/ 326231 h 1331968"/>
                <a:gd name="connsiteX30" fmla="*/ 6615107 w 9860748"/>
                <a:gd name="connsiteY30" fmla="*/ 273843 h 1331968"/>
                <a:gd name="connsiteX31" fmla="*/ 7227088 w 9860748"/>
                <a:gd name="connsiteY31" fmla="*/ 166687 h 1331968"/>
                <a:gd name="connsiteX32" fmla="*/ 7510457 w 9860748"/>
                <a:gd name="connsiteY32" fmla="*/ 183356 h 1331968"/>
                <a:gd name="connsiteX33" fmla="*/ 8129580 w 9860748"/>
                <a:gd name="connsiteY33" fmla="*/ 238125 h 1331968"/>
                <a:gd name="connsiteX34" fmla="*/ 8465337 w 9860748"/>
                <a:gd name="connsiteY34" fmla="*/ 316706 h 1331968"/>
                <a:gd name="connsiteX35" fmla="*/ 8846336 w 9860748"/>
                <a:gd name="connsiteY35" fmla="*/ 330993 h 1331968"/>
                <a:gd name="connsiteX36" fmla="*/ 9860748 w 9860748"/>
                <a:gd name="connsiteY36" fmla="*/ 1069181 h 1331968"/>
                <a:gd name="connsiteX0" fmla="*/ 28204 w 9888952"/>
                <a:gd name="connsiteY0" fmla="*/ 450054 h 1331968"/>
                <a:gd name="connsiteX1" fmla="*/ 35340 w 9888952"/>
                <a:gd name="connsiteY1" fmla="*/ 509586 h 1331968"/>
                <a:gd name="connsiteX2" fmla="*/ 485396 w 9888952"/>
                <a:gd name="connsiteY2" fmla="*/ 519111 h 1331968"/>
                <a:gd name="connsiteX3" fmla="*/ 754477 w 9888952"/>
                <a:gd name="connsiteY3" fmla="*/ 557211 h 1331968"/>
                <a:gd name="connsiteX4" fmla="*/ 1342646 w 9888952"/>
                <a:gd name="connsiteY4" fmla="*/ 816769 h 1331968"/>
                <a:gd name="connsiteX5" fmla="*/ 1706977 w 9888952"/>
                <a:gd name="connsiteY5" fmla="*/ 1178717 h 1331968"/>
                <a:gd name="connsiteX6" fmla="*/ 2180845 w 9888952"/>
                <a:gd name="connsiteY6" fmla="*/ 1314449 h 1331968"/>
                <a:gd name="connsiteX7" fmla="*/ 2345161 w 9888952"/>
                <a:gd name="connsiteY7" fmla="*/ 1312065 h 1331968"/>
                <a:gd name="connsiteX8" fmla="*/ 2461842 w 9888952"/>
                <a:gd name="connsiteY8" fmla="*/ 1328734 h 1331968"/>
                <a:gd name="connsiteX9" fmla="*/ 2528517 w 9888952"/>
                <a:gd name="connsiteY9" fmla="*/ 1238247 h 1331968"/>
                <a:gd name="connsiteX10" fmla="*/ 2673774 w 9888952"/>
                <a:gd name="connsiteY10" fmla="*/ 1212053 h 1331968"/>
                <a:gd name="connsiteX11" fmla="*/ 2811886 w 9888952"/>
                <a:gd name="connsiteY11" fmla="*/ 1245390 h 1331968"/>
                <a:gd name="connsiteX12" fmla="*/ 2983336 w 9888952"/>
                <a:gd name="connsiteY12" fmla="*/ 1254915 h 1331968"/>
                <a:gd name="connsiteX13" fmla="*/ 3461967 w 9888952"/>
                <a:gd name="connsiteY13" fmla="*/ 1147759 h 1331968"/>
                <a:gd name="connsiteX14" fmla="*/ 3757242 w 9888952"/>
                <a:gd name="connsiteY14" fmla="*/ 1071559 h 1331968"/>
                <a:gd name="connsiteX15" fmla="*/ 3862017 w 9888952"/>
                <a:gd name="connsiteY15" fmla="*/ 1050128 h 1331968"/>
                <a:gd name="connsiteX16" fmla="*/ 3962030 w 9888952"/>
                <a:gd name="connsiteY16" fmla="*/ 954878 h 1331968"/>
                <a:gd name="connsiteX17" fmla="*/ 4116811 w 9888952"/>
                <a:gd name="connsiteY17" fmla="*/ 831053 h 1331968"/>
                <a:gd name="connsiteX18" fmla="*/ 4226348 w 9888952"/>
                <a:gd name="connsiteY18" fmla="*/ 788190 h 1331968"/>
                <a:gd name="connsiteX19" fmla="*/ 4576392 w 9888952"/>
                <a:gd name="connsiteY19" fmla="*/ 473866 h 1331968"/>
                <a:gd name="connsiteX20" fmla="*/ 4719266 w 9888952"/>
                <a:gd name="connsiteY20" fmla="*/ 338135 h 1331968"/>
                <a:gd name="connsiteX21" fmla="*/ 4988345 w 9888952"/>
                <a:gd name="connsiteY21" fmla="*/ 340516 h 1331968"/>
                <a:gd name="connsiteX22" fmla="*/ 5231232 w 9888952"/>
                <a:gd name="connsiteY22" fmla="*/ 295273 h 1331968"/>
                <a:gd name="connsiteX23" fmla="*/ 5314576 w 9888952"/>
                <a:gd name="connsiteY23" fmla="*/ 190498 h 1331968"/>
                <a:gd name="connsiteX24" fmla="*/ 5355056 w 9888952"/>
                <a:gd name="connsiteY24" fmla="*/ 111918 h 1331968"/>
                <a:gd name="connsiteX25" fmla="*/ 5521740 w 9888952"/>
                <a:gd name="connsiteY25" fmla="*/ 0 h 1331968"/>
                <a:gd name="connsiteX26" fmla="*/ 5809875 w 9888952"/>
                <a:gd name="connsiteY26" fmla="*/ 52387 h 1331968"/>
                <a:gd name="connsiteX27" fmla="*/ 6128963 w 9888952"/>
                <a:gd name="connsiteY27" fmla="*/ 164306 h 1331968"/>
                <a:gd name="connsiteX28" fmla="*/ 6231358 w 9888952"/>
                <a:gd name="connsiteY28" fmla="*/ 359567 h 1331968"/>
                <a:gd name="connsiteX29" fmla="*/ 6378992 w 9888952"/>
                <a:gd name="connsiteY29" fmla="*/ 347662 h 1331968"/>
                <a:gd name="connsiteX30" fmla="*/ 6448048 w 9888952"/>
                <a:gd name="connsiteY30" fmla="*/ 326231 h 1331968"/>
                <a:gd name="connsiteX31" fmla="*/ 6643311 w 9888952"/>
                <a:gd name="connsiteY31" fmla="*/ 273843 h 1331968"/>
                <a:gd name="connsiteX32" fmla="*/ 7255292 w 9888952"/>
                <a:gd name="connsiteY32" fmla="*/ 166687 h 1331968"/>
                <a:gd name="connsiteX33" fmla="*/ 7538661 w 9888952"/>
                <a:gd name="connsiteY33" fmla="*/ 183356 h 1331968"/>
                <a:gd name="connsiteX34" fmla="*/ 8157784 w 9888952"/>
                <a:gd name="connsiteY34" fmla="*/ 238125 h 1331968"/>
                <a:gd name="connsiteX35" fmla="*/ 8493541 w 9888952"/>
                <a:gd name="connsiteY35" fmla="*/ 316706 h 1331968"/>
                <a:gd name="connsiteX36" fmla="*/ 8874540 w 9888952"/>
                <a:gd name="connsiteY36" fmla="*/ 330993 h 1331968"/>
                <a:gd name="connsiteX37" fmla="*/ 9888952 w 9888952"/>
                <a:gd name="connsiteY37" fmla="*/ 1069181 h 1331968"/>
                <a:gd name="connsiteX0" fmla="*/ 28204 w 9888952"/>
                <a:gd name="connsiteY0" fmla="*/ 450054 h 1331968"/>
                <a:gd name="connsiteX1" fmla="*/ 35340 w 9888952"/>
                <a:gd name="connsiteY1" fmla="*/ 509586 h 1331968"/>
                <a:gd name="connsiteX2" fmla="*/ 497303 w 9888952"/>
                <a:gd name="connsiteY2" fmla="*/ 526255 h 1331968"/>
                <a:gd name="connsiteX3" fmla="*/ 754477 w 9888952"/>
                <a:gd name="connsiteY3" fmla="*/ 557211 h 1331968"/>
                <a:gd name="connsiteX4" fmla="*/ 1342646 w 9888952"/>
                <a:gd name="connsiteY4" fmla="*/ 816769 h 1331968"/>
                <a:gd name="connsiteX5" fmla="*/ 1706977 w 9888952"/>
                <a:gd name="connsiteY5" fmla="*/ 1178717 h 1331968"/>
                <a:gd name="connsiteX6" fmla="*/ 2180845 w 9888952"/>
                <a:gd name="connsiteY6" fmla="*/ 1314449 h 1331968"/>
                <a:gd name="connsiteX7" fmla="*/ 2345161 w 9888952"/>
                <a:gd name="connsiteY7" fmla="*/ 1312065 h 1331968"/>
                <a:gd name="connsiteX8" fmla="*/ 2461842 w 9888952"/>
                <a:gd name="connsiteY8" fmla="*/ 1328734 h 1331968"/>
                <a:gd name="connsiteX9" fmla="*/ 2528517 w 9888952"/>
                <a:gd name="connsiteY9" fmla="*/ 1238247 h 1331968"/>
                <a:gd name="connsiteX10" fmla="*/ 2673774 w 9888952"/>
                <a:gd name="connsiteY10" fmla="*/ 1212053 h 1331968"/>
                <a:gd name="connsiteX11" fmla="*/ 2811886 w 9888952"/>
                <a:gd name="connsiteY11" fmla="*/ 1245390 h 1331968"/>
                <a:gd name="connsiteX12" fmla="*/ 2983336 w 9888952"/>
                <a:gd name="connsiteY12" fmla="*/ 1254915 h 1331968"/>
                <a:gd name="connsiteX13" fmla="*/ 3461967 w 9888952"/>
                <a:gd name="connsiteY13" fmla="*/ 1147759 h 1331968"/>
                <a:gd name="connsiteX14" fmla="*/ 3757242 w 9888952"/>
                <a:gd name="connsiteY14" fmla="*/ 1071559 h 1331968"/>
                <a:gd name="connsiteX15" fmla="*/ 3862017 w 9888952"/>
                <a:gd name="connsiteY15" fmla="*/ 1050128 h 1331968"/>
                <a:gd name="connsiteX16" fmla="*/ 3962030 w 9888952"/>
                <a:gd name="connsiteY16" fmla="*/ 954878 h 1331968"/>
                <a:gd name="connsiteX17" fmla="*/ 4116811 w 9888952"/>
                <a:gd name="connsiteY17" fmla="*/ 831053 h 1331968"/>
                <a:gd name="connsiteX18" fmla="*/ 4226348 w 9888952"/>
                <a:gd name="connsiteY18" fmla="*/ 788190 h 1331968"/>
                <a:gd name="connsiteX19" fmla="*/ 4576392 w 9888952"/>
                <a:gd name="connsiteY19" fmla="*/ 473866 h 1331968"/>
                <a:gd name="connsiteX20" fmla="*/ 4719266 w 9888952"/>
                <a:gd name="connsiteY20" fmla="*/ 338135 h 1331968"/>
                <a:gd name="connsiteX21" fmla="*/ 4988345 w 9888952"/>
                <a:gd name="connsiteY21" fmla="*/ 340516 h 1331968"/>
                <a:gd name="connsiteX22" fmla="*/ 5231232 w 9888952"/>
                <a:gd name="connsiteY22" fmla="*/ 295273 h 1331968"/>
                <a:gd name="connsiteX23" fmla="*/ 5314576 w 9888952"/>
                <a:gd name="connsiteY23" fmla="*/ 190498 h 1331968"/>
                <a:gd name="connsiteX24" fmla="*/ 5355056 w 9888952"/>
                <a:gd name="connsiteY24" fmla="*/ 111918 h 1331968"/>
                <a:gd name="connsiteX25" fmla="*/ 5521740 w 9888952"/>
                <a:gd name="connsiteY25" fmla="*/ 0 h 1331968"/>
                <a:gd name="connsiteX26" fmla="*/ 5809875 w 9888952"/>
                <a:gd name="connsiteY26" fmla="*/ 52387 h 1331968"/>
                <a:gd name="connsiteX27" fmla="*/ 6128963 w 9888952"/>
                <a:gd name="connsiteY27" fmla="*/ 164306 h 1331968"/>
                <a:gd name="connsiteX28" fmla="*/ 6231358 w 9888952"/>
                <a:gd name="connsiteY28" fmla="*/ 359567 h 1331968"/>
                <a:gd name="connsiteX29" fmla="*/ 6378992 w 9888952"/>
                <a:gd name="connsiteY29" fmla="*/ 347662 h 1331968"/>
                <a:gd name="connsiteX30" fmla="*/ 6448048 w 9888952"/>
                <a:gd name="connsiteY30" fmla="*/ 326231 h 1331968"/>
                <a:gd name="connsiteX31" fmla="*/ 6643311 w 9888952"/>
                <a:gd name="connsiteY31" fmla="*/ 273843 h 1331968"/>
                <a:gd name="connsiteX32" fmla="*/ 7255292 w 9888952"/>
                <a:gd name="connsiteY32" fmla="*/ 166687 h 1331968"/>
                <a:gd name="connsiteX33" fmla="*/ 7538661 w 9888952"/>
                <a:gd name="connsiteY33" fmla="*/ 183356 h 1331968"/>
                <a:gd name="connsiteX34" fmla="*/ 8157784 w 9888952"/>
                <a:gd name="connsiteY34" fmla="*/ 238125 h 1331968"/>
                <a:gd name="connsiteX35" fmla="*/ 8493541 w 9888952"/>
                <a:gd name="connsiteY35" fmla="*/ 316706 h 1331968"/>
                <a:gd name="connsiteX36" fmla="*/ 8874540 w 9888952"/>
                <a:gd name="connsiteY36" fmla="*/ 330993 h 1331968"/>
                <a:gd name="connsiteX37" fmla="*/ 9888952 w 9888952"/>
                <a:gd name="connsiteY37" fmla="*/ 1069181 h 1331968"/>
                <a:gd name="connsiteX0" fmla="*/ 2660 w 9863408"/>
                <a:gd name="connsiteY0" fmla="*/ 450054 h 1331968"/>
                <a:gd name="connsiteX1" fmla="*/ 55040 w 9863408"/>
                <a:gd name="connsiteY1" fmla="*/ 457199 h 1331968"/>
                <a:gd name="connsiteX2" fmla="*/ 471759 w 9863408"/>
                <a:gd name="connsiteY2" fmla="*/ 526255 h 1331968"/>
                <a:gd name="connsiteX3" fmla="*/ 728933 w 9863408"/>
                <a:gd name="connsiteY3" fmla="*/ 557211 h 1331968"/>
                <a:gd name="connsiteX4" fmla="*/ 1317102 w 9863408"/>
                <a:gd name="connsiteY4" fmla="*/ 816769 h 1331968"/>
                <a:gd name="connsiteX5" fmla="*/ 1681433 w 9863408"/>
                <a:gd name="connsiteY5" fmla="*/ 1178717 h 1331968"/>
                <a:gd name="connsiteX6" fmla="*/ 2155301 w 9863408"/>
                <a:gd name="connsiteY6" fmla="*/ 1314449 h 1331968"/>
                <a:gd name="connsiteX7" fmla="*/ 2319617 w 9863408"/>
                <a:gd name="connsiteY7" fmla="*/ 1312065 h 1331968"/>
                <a:gd name="connsiteX8" fmla="*/ 2436298 w 9863408"/>
                <a:gd name="connsiteY8" fmla="*/ 1328734 h 1331968"/>
                <a:gd name="connsiteX9" fmla="*/ 2502973 w 9863408"/>
                <a:gd name="connsiteY9" fmla="*/ 1238247 h 1331968"/>
                <a:gd name="connsiteX10" fmla="*/ 2648230 w 9863408"/>
                <a:gd name="connsiteY10" fmla="*/ 1212053 h 1331968"/>
                <a:gd name="connsiteX11" fmla="*/ 2786342 w 9863408"/>
                <a:gd name="connsiteY11" fmla="*/ 1245390 h 1331968"/>
                <a:gd name="connsiteX12" fmla="*/ 2957792 w 9863408"/>
                <a:gd name="connsiteY12" fmla="*/ 1254915 h 1331968"/>
                <a:gd name="connsiteX13" fmla="*/ 3436423 w 9863408"/>
                <a:gd name="connsiteY13" fmla="*/ 1147759 h 1331968"/>
                <a:gd name="connsiteX14" fmla="*/ 3731698 w 9863408"/>
                <a:gd name="connsiteY14" fmla="*/ 1071559 h 1331968"/>
                <a:gd name="connsiteX15" fmla="*/ 3836473 w 9863408"/>
                <a:gd name="connsiteY15" fmla="*/ 1050128 h 1331968"/>
                <a:gd name="connsiteX16" fmla="*/ 3936486 w 9863408"/>
                <a:gd name="connsiteY16" fmla="*/ 954878 h 1331968"/>
                <a:gd name="connsiteX17" fmla="*/ 4091267 w 9863408"/>
                <a:gd name="connsiteY17" fmla="*/ 831053 h 1331968"/>
                <a:gd name="connsiteX18" fmla="*/ 4200804 w 9863408"/>
                <a:gd name="connsiteY18" fmla="*/ 788190 h 1331968"/>
                <a:gd name="connsiteX19" fmla="*/ 4550848 w 9863408"/>
                <a:gd name="connsiteY19" fmla="*/ 473866 h 1331968"/>
                <a:gd name="connsiteX20" fmla="*/ 4693722 w 9863408"/>
                <a:gd name="connsiteY20" fmla="*/ 338135 h 1331968"/>
                <a:gd name="connsiteX21" fmla="*/ 4962801 w 9863408"/>
                <a:gd name="connsiteY21" fmla="*/ 340516 h 1331968"/>
                <a:gd name="connsiteX22" fmla="*/ 5205688 w 9863408"/>
                <a:gd name="connsiteY22" fmla="*/ 295273 h 1331968"/>
                <a:gd name="connsiteX23" fmla="*/ 5289032 w 9863408"/>
                <a:gd name="connsiteY23" fmla="*/ 190498 h 1331968"/>
                <a:gd name="connsiteX24" fmla="*/ 5329512 w 9863408"/>
                <a:gd name="connsiteY24" fmla="*/ 111918 h 1331968"/>
                <a:gd name="connsiteX25" fmla="*/ 5496196 w 9863408"/>
                <a:gd name="connsiteY25" fmla="*/ 0 h 1331968"/>
                <a:gd name="connsiteX26" fmla="*/ 5784331 w 9863408"/>
                <a:gd name="connsiteY26" fmla="*/ 52387 h 1331968"/>
                <a:gd name="connsiteX27" fmla="*/ 6103419 w 9863408"/>
                <a:gd name="connsiteY27" fmla="*/ 164306 h 1331968"/>
                <a:gd name="connsiteX28" fmla="*/ 6205814 w 9863408"/>
                <a:gd name="connsiteY28" fmla="*/ 359567 h 1331968"/>
                <a:gd name="connsiteX29" fmla="*/ 6353448 w 9863408"/>
                <a:gd name="connsiteY29" fmla="*/ 347662 h 1331968"/>
                <a:gd name="connsiteX30" fmla="*/ 6422504 w 9863408"/>
                <a:gd name="connsiteY30" fmla="*/ 326231 h 1331968"/>
                <a:gd name="connsiteX31" fmla="*/ 6617767 w 9863408"/>
                <a:gd name="connsiteY31" fmla="*/ 273843 h 1331968"/>
                <a:gd name="connsiteX32" fmla="*/ 7229748 w 9863408"/>
                <a:gd name="connsiteY32" fmla="*/ 166687 h 1331968"/>
                <a:gd name="connsiteX33" fmla="*/ 7513117 w 9863408"/>
                <a:gd name="connsiteY33" fmla="*/ 183356 h 1331968"/>
                <a:gd name="connsiteX34" fmla="*/ 8132240 w 9863408"/>
                <a:gd name="connsiteY34" fmla="*/ 238125 h 1331968"/>
                <a:gd name="connsiteX35" fmla="*/ 8467997 w 9863408"/>
                <a:gd name="connsiteY35" fmla="*/ 316706 h 1331968"/>
                <a:gd name="connsiteX36" fmla="*/ 8848996 w 9863408"/>
                <a:gd name="connsiteY36" fmla="*/ 330993 h 1331968"/>
                <a:gd name="connsiteX37" fmla="*/ 9863408 w 9863408"/>
                <a:gd name="connsiteY37" fmla="*/ 1069181 h 1331968"/>
                <a:gd name="connsiteX0" fmla="*/ 0 w 9927423"/>
                <a:gd name="connsiteY0" fmla="*/ 500060 h 1331968"/>
                <a:gd name="connsiteX1" fmla="*/ 119055 w 9927423"/>
                <a:gd name="connsiteY1" fmla="*/ 457199 h 1331968"/>
                <a:gd name="connsiteX2" fmla="*/ 535774 w 9927423"/>
                <a:gd name="connsiteY2" fmla="*/ 526255 h 1331968"/>
                <a:gd name="connsiteX3" fmla="*/ 792948 w 9927423"/>
                <a:gd name="connsiteY3" fmla="*/ 557211 h 1331968"/>
                <a:gd name="connsiteX4" fmla="*/ 1381117 w 9927423"/>
                <a:gd name="connsiteY4" fmla="*/ 816769 h 1331968"/>
                <a:gd name="connsiteX5" fmla="*/ 1745448 w 9927423"/>
                <a:gd name="connsiteY5" fmla="*/ 1178717 h 1331968"/>
                <a:gd name="connsiteX6" fmla="*/ 2219316 w 9927423"/>
                <a:gd name="connsiteY6" fmla="*/ 1314449 h 1331968"/>
                <a:gd name="connsiteX7" fmla="*/ 2383632 w 9927423"/>
                <a:gd name="connsiteY7" fmla="*/ 1312065 h 1331968"/>
                <a:gd name="connsiteX8" fmla="*/ 2500313 w 9927423"/>
                <a:gd name="connsiteY8" fmla="*/ 1328734 h 1331968"/>
                <a:gd name="connsiteX9" fmla="*/ 2566988 w 9927423"/>
                <a:gd name="connsiteY9" fmla="*/ 1238247 h 1331968"/>
                <a:gd name="connsiteX10" fmla="*/ 2712245 w 9927423"/>
                <a:gd name="connsiteY10" fmla="*/ 1212053 h 1331968"/>
                <a:gd name="connsiteX11" fmla="*/ 2850357 w 9927423"/>
                <a:gd name="connsiteY11" fmla="*/ 1245390 h 1331968"/>
                <a:gd name="connsiteX12" fmla="*/ 3021807 w 9927423"/>
                <a:gd name="connsiteY12" fmla="*/ 1254915 h 1331968"/>
                <a:gd name="connsiteX13" fmla="*/ 3500438 w 9927423"/>
                <a:gd name="connsiteY13" fmla="*/ 1147759 h 1331968"/>
                <a:gd name="connsiteX14" fmla="*/ 3795713 w 9927423"/>
                <a:gd name="connsiteY14" fmla="*/ 1071559 h 1331968"/>
                <a:gd name="connsiteX15" fmla="*/ 3900488 w 9927423"/>
                <a:gd name="connsiteY15" fmla="*/ 1050128 h 1331968"/>
                <a:gd name="connsiteX16" fmla="*/ 4000501 w 9927423"/>
                <a:gd name="connsiteY16" fmla="*/ 954878 h 1331968"/>
                <a:gd name="connsiteX17" fmla="*/ 4155282 w 9927423"/>
                <a:gd name="connsiteY17" fmla="*/ 831053 h 1331968"/>
                <a:gd name="connsiteX18" fmla="*/ 4264819 w 9927423"/>
                <a:gd name="connsiteY18" fmla="*/ 788190 h 1331968"/>
                <a:gd name="connsiteX19" fmla="*/ 4614863 w 9927423"/>
                <a:gd name="connsiteY19" fmla="*/ 473866 h 1331968"/>
                <a:gd name="connsiteX20" fmla="*/ 4757737 w 9927423"/>
                <a:gd name="connsiteY20" fmla="*/ 338135 h 1331968"/>
                <a:gd name="connsiteX21" fmla="*/ 5026816 w 9927423"/>
                <a:gd name="connsiteY21" fmla="*/ 340516 h 1331968"/>
                <a:gd name="connsiteX22" fmla="*/ 5269703 w 9927423"/>
                <a:gd name="connsiteY22" fmla="*/ 295273 h 1331968"/>
                <a:gd name="connsiteX23" fmla="*/ 5353047 w 9927423"/>
                <a:gd name="connsiteY23" fmla="*/ 190498 h 1331968"/>
                <a:gd name="connsiteX24" fmla="*/ 5393527 w 9927423"/>
                <a:gd name="connsiteY24" fmla="*/ 111918 h 1331968"/>
                <a:gd name="connsiteX25" fmla="*/ 5560211 w 9927423"/>
                <a:gd name="connsiteY25" fmla="*/ 0 h 1331968"/>
                <a:gd name="connsiteX26" fmla="*/ 5848346 w 9927423"/>
                <a:gd name="connsiteY26" fmla="*/ 52387 h 1331968"/>
                <a:gd name="connsiteX27" fmla="*/ 6167434 w 9927423"/>
                <a:gd name="connsiteY27" fmla="*/ 164306 h 1331968"/>
                <a:gd name="connsiteX28" fmla="*/ 6269829 w 9927423"/>
                <a:gd name="connsiteY28" fmla="*/ 359567 h 1331968"/>
                <a:gd name="connsiteX29" fmla="*/ 6417463 w 9927423"/>
                <a:gd name="connsiteY29" fmla="*/ 347662 h 1331968"/>
                <a:gd name="connsiteX30" fmla="*/ 6486519 w 9927423"/>
                <a:gd name="connsiteY30" fmla="*/ 326231 h 1331968"/>
                <a:gd name="connsiteX31" fmla="*/ 6681782 w 9927423"/>
                <a:gd name="connsiteY31" fmla="*/ 273843 h 1331968"/>
                <a:gd name="connsiteX32" fmla="*/ 7293763 w 9927423"/>
                <a:gd name="connsiteY32" fmla="*/ 166687 h 1331968"/>
                <a:gd name="connsiteX33" fmla="*/ 7577132 w 9927423"/>
                <a:gd name="connsiteY33" fmla="*/ 183356 h 1331968"/>
                <a:gd name="connsiteX34" fmla="*/ 8196255 w 9927423"/>
                <a:gd name="connsiteY34" fmla="*/ 238125 h 1331968"/>
                <a:gd name="connsiteX35" fmla="*/ 8532012 w 9927423"/>
                <a:gd name="connsiteY35" fmla="*/ 316706 h 1331968"/>
                <a:gd name="connsiteX36" fmla="*/ 8913011 w 9927423"/>
                <a:gd name="connsiteY36" fmla="*/ 330993 h 1331968"/>
                <a:gd name="connsiteX37" fmla="*/ 9927423 w 9927423"/>
                <a:gd name="connsiteY37" fmla="*/ 1069181 h 1331968"/>
                <a:gd name="connsiteX0" fmla="*/ 1198 w 9928621"/>
                <a:gd name="connsiteY0" fmla="*/ 500060 h 1331968"/>
                <a:gd name="connsiteX1" fmla="*/ 120253 w 9928621"/>
                <a:gd name="connsiteY1" fmla="*/ 457199 h 1331968"/>
                <a:gd name="connsiteX2" fmla="*/ 536972 w 9928621"/>
                <a:gd name="connsiteY2" fmla="*/ 526255 h 1331968"/>
                <a:gd name="connsiteX3" fmla="*/ 794146 w 9928621"/>
                <a:gd name="connsiteY3" fmla="*/ 557211 h 1331968"/>
                <a:gd name="connsiteX4" fmla="*/ 1382315 w 9928621"/>
                <a:gd name="connsiteY4" fmla="*/ 816769 h 1331968"/>
                <a:gd name="connsiteX5" fmla="*/ 1746646 w 9928621"/>
                <a:gd name="connsiteY5" fmla="*/ 1178717 h 1331968"/>
                <a:gd name="connsiteX6" fmla="*/ 2220514 w 9928621"/>
                <a:gd name="connsiteY6" fmla="*/ 1314449 h 1331968"/>
                <a:gd name="connsiteX7" fmla="*/ 2384830 w 9928621"/>
                <a:gd name="connsiteY7" fmla="*/ 1312065 h 1331968"/>
                <a:gd name="connsiteX8" fmla="*/ 2501511 w 9928621"/>
                <a:gd name="connsiteY8" fmla="*/ 1328734 h 1331968"/>
                <a:gd name="connsiteX9" fmla="*/ 2568186 w 9928621"/>
                <a:gd name="connsiteY9" fmla="*/ 1238247 h 1331968"/>
                <a:gd name="connsiteX10" fmla="*/ 2713443 w 9928621"/>
                <a:gd name="connsiteY10" fmla="*/ 1212053 h 1331968"/>
                <a:gd name="connsiteX11" fmla="*/ 2851555 w 9928621"/>
                <a:gd name="connsiteY11" fmla="*/ 1245390 h 1331968"/>
                <a:gd name="connsiteX12" fmla="*/ 3023005 w 9928621"/>
                <a:gd name="connsiteY12" fmla="*/ 1254915 h 1331968"/>
                <a:gd name="connsiteX13" fmla="*/ 3501636 w 9928621"/>
                <a:gd name="connsiteY13" fmla="*/ 1147759 h 1331968"/>
                <a:gd name="connsiteX14" fmla="*/ 3796911 w 9928621"/>
                <a:gd name="connsiteY14" fmla="*/ 1071559 h 1331968"/>
                <a:gd name="connsiteX15" fmla="*/ 3901686 w 9928621"/>
                <a:gd name="connsiteY15" fmla="*/ 1050128 h 1331968"/>
                <a:gd name="connsiteX16" fmla="*/ 4001699 w 9928621"/>
                <a:gd name="connsiteY16" fmla="*/ 954878 h 1331968"/>
                <a:gd name="connsiteX17" fmla="*/ 4156480 w 9928621"/>
                <a:gd name="connsiteY17" fmla="*/ 831053 h 1331968"/>
                <a:gd name="connsiteX18" fmla="*/ 4266017 w 9928621"/>
                <a:gd name="connsiteY18" fmla="*/ 788190 h 1331968"/>
                <a:gd name="connsiteX19" fmla="*/ 4616061 w 9928621"/>
                <a:gd name="connsiteY19" fmla="*/ 473866 h 1331968"/>
                <a:gd name="connsiteX20" fmla="*/ 4758935 w 9928621"/>
                <a:gd name="connsiteY20" fmla="*/ 338135 h 1331968"/>
                <a:gd name="connsiteX21" fmla="*/ 5028014 w 9928621"/>
                <a:gd name="connsiteY21" fmla="*/ 340516 h 1331968"/>
                <a:gd name="connsiteX22" fmla="*/ 5270901 w 9928621"/>
                <a:gd name="connsiteY22" fmla="*/ 295273 h 1331968"/>
                <a:gd name="connsiteX23" fmla="*/ 5354245 w 9928621"/>
                <a:gd name="connsiteY23" fmla="*/ 190498 h 1331968"/>
                <a:gd name="connsiteX24" fmla="*/ 5394725 w 9928621"/>
                <a:gd name="connsiteY24" fmla="*/ 111918 h 1331968"/>
                <a:gd name="connsiteX25" fmla="*/ 5561409 w 9928621"/>
                <a:gd name="connsiteY25" fmla="*/ 0 h 1331968"/>
                <a:gd name="connsiteX26" fmla="*/ 5849544 w 9928621"/>
                <a:gd name="connsiteY26" fmla="*/ 52387 h 1331968"/>
                <a:gd name="connsiteX27" fmla="*/ 6168632 w 9928621"/>
                <a:gd name="connsiteY27" fmla="*/ 164306 h 1331968"/>
                <a:gd name="connsiteX28" fmla="*/ 6271027 w 9928621"/>
                <a:gd name="connsiteY28" fmla="*/ 359567 h 1331968"/>
                <a:gd name="connsiteX29" fmla="*/ 6418661 w 9928621"/>
                <a:gd name="connsiteY29" fmla="*/ 347662 h 1331968"/>
                <a:gd name="connsiteX30" fmla="*/ 6487717 w 9928621"/>
                <a:gd name="connsiteY30" fmla="*/ 326231 h 1331968"/>
                <a:gd name="connsiteX31" fmla="*/ 6682980 w 9928621"/>
                <a:gd name="connsiteY31" fmla="*/ 273843 h 1331968"/>
                <a:gd name="connsiteX32" fmla="*/ 7294961 w 9928621"/>
                <a:gd name="connsiteY32" fmla="*/ 166687 h 1331968"/>
                <a:gd name="connsiteX33" fmla="*/ 7578330 w 9928621"/>
                <a:gd name="connsiteY33" fmla="*/ 183356 h 1331968"/>
                <a:gd name="connsiteX34" fmla="*/ 8197453 w 9928621"/>
                <a:gd name="connsiteY34" fmla="*/ 238125 h 1331968"/>
                <a:gd name="connsiteX35" fmla="*/ 8533210 w 9928621"/>
                <a:gd name="connsiteY35" fmla="*/ 316706 h 1331968"/>
                <a:gd name="connsiteX36" fmla="*/ 8914209 w 9928621"/>
                <a:gd name="connsiteY36" fmla="*/ 330993 h 1331968"/>
                <a:gd name="connsiteX37" fmla="*/ 9928621 w 9928621"/>
                <a:gd name="connsiteY37" fmla="*/ 1069181 h 1331968"/>
                <a:gd name="connsiteX0" fmla="*/ 0 w 9927423"/>
                <a:gd name="connsiteY0" fmla="*/ 500060 h 1331968"/>
                <a:gd name="connsiteX1" fmla="*/ 535774 w 9927423"/>
                <a:gd name="connsiteY1" fmla="*/ 526255 h 1331968"/>
                <a:gd name="connsiteX2" fmla="*/ 792948 w 9927423"/>
                <a:gd name="connsiteY2" fmla="*/ 557211 h 1331968"/>
                <a:gd name="connsiteX3" fmla="*/ 1381117 w 9927423"/>
                <a:gd name="connsiteY3" fmla="*/ 816769 h 1331968"/>
                <a:gd name="connsiteX4" fmla="*/ 1745448 w 9927423"/>
                <a:gd name="connsiteY4" fmla="*/ 1178717 h 1331968"/>
                <a:gd name="connsiteX5" fmla="*/ 2219316 w 9927423"/>
                <a:gd name="connsiteY5" fmla="*/ 1314449 h 1331968"/>
                <a:gd name="connsiteX6" fmla="*/ 2383632 w 9927423"/>
                <a:gd name="connsiteY6" fmla="*/ 1312065 h 1331968"/>
                <a:gd name="connsiteX7" fmla="*/ 2500313 w 9927423"/>
                <a:gd name="connsiteY7" fmla="*/ 1328734 h 1331968"/>
                <a:gd name="connsiteX8" fmla="*/ 2566988 w 9927423"/>
                <a:gd name="connsiteY8" fmla="*/ 1238247 h 1331968"/>
                <a:gd name="connsiteX9" fmla="*/ 2712245 w 9927423"/>
                <a:gd name="connsiteY9" fmla="*/ 1212053 h 1331968"/>
                <a:gd name="connsiteX10" fmla="*/ 2850357 w 9927423"/>
                <a:gd name="connsiteY10" fmla="*/ 1245390 h 1331968"/>
                <a:gd name="connsiteX11" fmla="*/ 3021807 w 9927423"/>
                <a:gd name="connsiteY11" fmla="*/ 1254915 h 1331968"/>
                <a:gd name="connsiteX12" fmla="*/ 3500438 w 9927423"/>
                <a:gd name="connsiteY12" fmla="*/ 1147759 h 1331968"/>
                <a:gd name="connsiteX13" fmla="*/ 3795713 w 9927423"/>
                <a:gd name="connsiteY13" fmla="*/ 1071559 h 1331968"/>
                <a:gd name="connsiteX14" fmla="*/ 3900488 w 9927423"/>
                <a:gd name="connsiteY14" fmla="*/ 1050128 h 1331968"/>
                <a:gd name="connsiteX15" fmla="*/ 4000501 w 9927423"/>
                <a:gd name="connsiteY15" fmla="*/ 954878 h 1331968"/>
                <a:gd name="connsiteX16" fmla="*/ 4155282 w 9927423"/>
                <a:gd name="connsiteY16" fmla="*/ 831053 h 1331968"/>
                <a:gd name="connsiteX17" fmla="*/ 4264819 w 9927423"/>
                <a:gd name="connsiteY17" fmla="*/ 788190 h 1331968"/>
                <a:gd name="connsiteX18" fmla="*/ 4614863 w 9927423"/>
                <a:gd name="connsiteY18" fmla="*/ 473866 h 1331968"/>
                <a:gd name="connsiteX19" fmla="*/ 4757737 w 9927423"/>
                <a:gd name="connsiteY19" fmla="*/ 338135 h 1331968"/>
                <a:gd name="connsiteX20" fmla="*/ 5026816 w 9927423"/>
                <a:gd name="connsiteY20" fmla="*/ 340516 h 1331968"/>
                <a:gd name="connsiteX21" fmla="*/ 5269703 w 9927423"/>
                <a:gd name="connsiteY21" fmla="*/ 295273 h 1331968"/>
                <a:gd name="connsiteX22" fmla="*/ 5353047 w 9927423"/>
                <a:gd name="connsiteY22" fmla="*/ 190498 h 1331968"/>
                <a:gd name="connsiteX23" fmla="*/ 5393527 w 9927423"/>
                <a:gd name="connsiteY23" fmla="*/ 111918 h 1331968"/>
                <a:gd name="connsiteX24" fmla="*/ 5560211 w 9927423"/>
                <a:gd name="connsiteY24" fmla="*/ 0 h 1331968"/>
                <a:gd name="connsiteX25" fmla="*/ 5848346 w 9927423"/>
                <a:gd name="connsiteY25" fmla="*/ 52387 h 1331968"/>
                <a:gd name="connsiteX26" fmla="*/ 6167434 w 9927423"/>
                <a:gd name="connsiteY26" fmla="*/ 164306 h 1331968"/>
                <a:gd name="connsiteX27" fmla="*/ 6269829 w 9927423"/>
                <a:gd name="connsiteY27" fmla="*/ 359567 h 1331968"/>
                <a:gd name="connsiteX28" fmla="*/ 6417463 w 9927423"/>
                <a:gd name="connsiteY28" fmla="*/ 347662 h 1331968"/>
                <a:gd name="connsiteX29" fmla="*/ 6486519 w 9927423"/>
                <a:gd name="connsiteY29" fmla="*/ 326231 h 1331968"/>
                <a:gd name="connsiteX30" fmla="*/ 6681782 w 9927423"/>
                <a:gd name="connsiteY30" fmla="*/ 273843 h 1331968"/>
                <a:gd name="connsiteX31" fmla="*/ 7293763 w 9927423"/>
                <a:gd name="connsiteY31" fmla="*/ 166687 h 1331968"/>
                <a:gd name="connsiteX32" fmla="*/ 7577132 w 9927423"/>
                <a:gd name="connsiteY32" fmla="*/ 183356 h 1331968"/>
                <a:gd name="connsiteX33" fmla="*/ 8196255 w 9927423"/>
                <a:gd name="connsiteY33" fmla="*/ 238125 h 1331968"/>
                <a:gd name="connsiteX34" fmla="*/ 8532012 w 9927423"/>
                <a:gd name="connsiteY34" fmla="*/ 316706 h 1331968"/>
                <a:gd name="connsiteX35" fmla="*/ 8913011 w 9927423"/>
                <a:gd name="connsiteY35" fmla="*/ 330993 h 1331968"/>
                <a:gd name="connsiteX36" fmla="*/ 9927423 w 9927423"/>
                <a:gd name="connsiteY36" fmla="*/ 1069181 h 1331968"/>
                <a:gd name="connsiteX0" fmla="*/ 0 w 9808360"/>
                <a:gd name="connsiteY0" fmla="*/ 514347 h 1331968"/>
                <a:gd name="connsiteX1" fmla="*/ 416711 w 9808360"/>
                <a:gd name="connsiteY1" fmla="*/ 526255 h 1331968"/>
                <a:gd name="connsiteX2" fmla="*/ 673885 w 9808360"/>
                <a:gd name="connsiteY2" fmla="*/ 557211 h 1331968"/>
                <a:gd name="connsiteX3" fmla="*/ 1262054 w 9808360"/>
                <a:gd name="connsiteY3" fmla="*/ 816769 h 1331968"/>
                <a:gd name="connsiteX4" fmla="*/ 1626385 w 9808360"/>
                <a:gd name="connsiteY4" fmla="*/ 1178717 h 1331968"/>
                <a:gd name="connsiteX5" fmla="*/ 2100253 w 9808360"/>
                <a:gd name="connsiteY5" fmla="*/ 1314449 h 1331968"/>
                <a:gd name="connsiteX6" fmla="*/ 2264569 w 9808360"/>
                <a:gd name="connsiteY6" fmla="*/ 1312065 h 1331968"/>
                <a:gd name="connsiteX7" fmla="*/ 2381250 w 9808360"/>
                <a:gd name="connsiteY7" fmla="*/ 1328734 h 1331968"/>
                <a:gd name="connsiteX8" fmla="*/ 2447925 w 9808360"/>
                <a:gd name="connsiteY8" fmla="*/ 1238247 h 1331968"/>
                <a:gd name="connsiteX9" fmla="*/ 2593182 w 9808360"/>
                <a:gd name="connsiteY9" fmla="*/ 1212053 h 1331968"/>
                <a:gd name="connsiteX10" fmla="*/ 2731294 w 9808360"/>
                <a:gd name="connsiteY10" fmla="*/ 1245390 h 1331968"/>
                <a:gd name="connsiteX11" fmla="*/ 2902744 w 9808360"/>
                <a:gd name="connsiteY11" fmla="*/ 1254915 h 1331968"/>
                <a:gd name="connsiteX12" fmla="*/ 3381375 w 9808360"/>
                <a:gd name="connsiteY12" fmla="*/ 1147759 h 1331968"/>
                <a:gd name="connsiteX13" fmla="*/ 3676650 w 9808360"/>
                <a:gd name="connsiteY13" fmla="*/ 1071559 h 1331968"/>
                <a:gd name="connsiteX14" fmla="*/ 3781425 w 9808360"/>
                <a:gd name="connsiteY14" fmla="*/ 1050128 h 1331968"/>
                <a:gd name="connsiteX15" fmla="*/ 3881438 w 9808360"/>
                <a:gd name="connsiteY15" fmla="*/ 954878 h 1331968"/>
                <a:gd name="connsiteX16" fmla="*/ 4036219 w 9808360"/>
                <a:gd name="connsiteY16" fmla="*/ 831053 h 1331968"/>
                <a:gd name="connsiteX17" fmla="*/ 4145756 w 9808360"/>
                <a:gd name="connsiteY17" fmla="*/ 788190 h 1331968"/>
                <a:gd name="connsiteX18" fmla="*/ 4495800 w 9808360"/>
                <a:gd name="connsiteY18" fmla="*/ 473866 h 1331968"/>
                <a:gd name="connsiteX19" fmla="*/ 4638674 w 9808360"/>
                <a:gd name="connsiteY19" fmla="*/ 338135 h 1331968"/>
                <a:gd name="connsiteX20" fmla="*/ 4907753 w 9808360"/>
                <a:gd name="connsiteY20" fmla="*/ 340516 h 1331968"/>
                <a:gd name="connsiteX21" fmla="*/ 5150640 w 9808360"/>
                <a:gd name="connsiteY21" fmla="*/ 295273 h 1331968"/>
                <a:gd name="connsiteX22" fmla="*/ 5233984 w 9808360"/>
                <a:gd name="connsiteY22" fmla="*/ 190498 h 1331968"/>
                <a:gd name="connsiteX23" fmla="*/ 5274464 w 9808360"/>
                <a:gd name="connsiteY23" fmla="*/ 111918 h 1331968"/>
                <a:gd name="connsiteX24" fmla="*/ 5441148 w 9808360"/>
                <a:gd name="connsiteY24" fmla="*/ 0 h 1331968"/>
                <a:gd name="connsiteX25" fmla="*/ 5729283 w 9808360"/>
                <a:gd name="connsiteY25" fmla="*/ 52387 h 1331968"/>
                <a:gd name="connsiteX26" fmla="*/ 6048371 w 9808360"/>
                <a:gd name="connsiteY26" fmla="*/ 164306 h 1331968"/>
                <a:gd name="connsiteX27" fmla="*/ 6150766 w 9808360"/>
                <a:gd name="connsiteY27" fmla="*/ 359567 h 1331968"/>
                <a:gd name="connsiteX28" fmla="*/ 6298400 w 9808360"/>
                <a:gd name="connsiteY28" fmla="*/ 347662 h 1331968"/>
                <a:gd name="connsiteX29" fmla="*/ 6367456 w 9808360"/>
                <a:gd name="connsiteY29" fmla="*/ 326231 h 1331968"/>
                <a:gd name="connsiteX30" fmla="*/ 6562719 w 9808360"/>
                <a:gd name="connsiteY30" fmla="*/ 273843 h 1331968"/>
                <a:gd name="connsiteX31" fmla="*/ 7174700 w 9808360"/>
                <a:gd name="connsiteY31" fmla="*/ 166687 h 1331968"/>
                <a:gd name="connsiteX32" fmla="*/ 7458069 w 9808360"/>
                <a:gd name="connsiteY32" fmla="*/ 183356 h 1331968"/>
                <a:gd name="connsiteX33" fmla="*/ 8077192 w 9808360"/>
                <a:gd name="connsiteY33" fmla="*/ 238125 h 1331968"/>
                <a:gd name="connsiteX34" fmla="*/ 8412949 w 9808360"/>
                <a:gd name="connsiteY34" fmla="*/ 316706 h 1331968"/>
                <a:gd name="connsiteX35" fmla="*/ 8793948 w 9808360"/>
                <a:gd name="connsiteY35" fmla="*/ 330993 h 1331968"/>
                <a:gd name="connsiteX36" fmla="*/ 9808360 w 9808360"/>
                <a:gd name="connsiteY36" fmla="*/ 1069181 h 1331968"/>
                <a:gd name="connsiteX0" fmla="*/ 0 w 8793948"/>
                <a:gd name="connsiteY0" fmla="*/ 514347 h 1331968"/>
                <a:gd name="connsiteX1" fmla="*/ 416711 w 8793948"/>
                <a:gd name="connsiteY1" fmla="*/ 526255 h 1331968"/>
                <a:gd name="connsiteX2" fmla="*/ 673885 w 8793948"/>
                <a:gd name="connsiteY2" fmla="*/ 557211 h 1331968"/>
                <a:gd name="connsiteX3" fmla="*/ 1262054 w 8793948"/>
                <a:gd name="connsiteY3" fmla="*/ 816769 h 1331968"/>
                <a:gd name="connsiteX4" fmla="*/ 1626385 w 8793948"/>
                <a:gd name="connsiteY4" fmla="*/ 1178717 h 1331968"/>
                <a:gd name="connsiteX5" fmla="*/ 2100253 w 8793948"/>
                <a:gd name="connsiteY5" fmla="*/ 1314449 h 1331968"/>
                <a:gd name="connsiteX6" fmla="*/ 2264569 w 8793948"/>
                <a:gd name="connsiteY6" fmla="*/ 1312065 h 1331968"/>
                <a:gd name="connsiteX7" fmla="*/ 2381250 w 8793948"/>
                <a:gd name="connsiteY7" fmla="*/ 1328734 h 1331968"/>
                <a:gd name="connsiteX8" fmla="*/ 2447925 w 8793948"/>
                <a:gd name="connsiteY8" fmla="*/ 1238247 h 1331968"/>
                <a:gd name="connsiteX9" fmla="*/ 2593182 w 8793948"/>
                <a:gd name="connsiteY9" fmla="*/ 1212053 h 1331968"/>
                <a:gd name="connsiteX10" fmla="*/ 2731294 w 8793948"/>
                <a:gd name="connsiteY10" fmla="*/ 1245390 h 1331968"/>
                <a:gd name="connsiteX11" fmla="*/ 2902744 w 8793948"/>
                <a:gd name="connsiteY11" fmla="*/ 1254915 h 1331968"/>
                <a:gd name="connsiteX12" fmla="*/ 3381375 w 8793948"/>
                <a:gd name="connsiteY12" fmla="*/ 1147759 h 1331968"/>
                <a:gd name="connsiteX13" fmla="*/ 3676650 w 8793948"/>
                <a:gd name="connsiteY13" fmla="*/ 1071559 h 1331968"/>
                <a:gd name="connsiteX14" fmla="*/ 3781425 w 8793948"/>
                <a:gd name="connsiteY14" fmla="*/ 1050128 h 1331968"/>
                <a:gd name="connsiteX15" fmla="*/ 3881438 w 8793948"/>
                <a:gd name="connsiteY15" fmla="*/ 954878 h 1331968"/>
                <a:gd name="connsiteX16" fmla="*/ 4036219 w 8793948"/>
                <a:gd name="connsiteY16" fmla="*/ 831053 h 1331968"/>
                <a:gd name="connsiteX17" fmla="*/ 4145756 w 8793948"/>
                <a:gd name="connsiteY17" fmla="*/ 788190 h 1331968"/>
                <a:gd name="connsiteX18" fmla="*/ 4495800 w 8793948"/>
                <a:gd name="connsiteY18" fmla="*/ 473866 h 1331968"/>
                <a:gd name="connsiteX19" fmla="*/ 4638674 w 8793948"/>
                <a:gd name="connsiteY19" fmla="*/ 338135 h 1331968"/>
                <a:gd name="connsiteX20" fmla="*/ 4907753 w 8793948"/>
                <a:gd name="connsiteY20" fmla="*/ 340516 h 1331968"/>
                <a:gd name="connsiteX21" fmla="*/ 5150640 w 8793948"/>
                <a:gd name="connsiteY21" fmla="*/ 295273 h 1331968"/>
                <a:gd name="connsiteX22" fmla="*/ 5233984 w 8793948"/>
                <a:gd name="connsiteY22" fmla="*/ 190498 h 1331968"/>
                <a:gd name="connsiteX23" fmla="*/ 5274464 w 8793948"/>
                <a:gd name="connsiteY23" fmla="*/ 111918 h 1331968"/>
                <a:gd name="connsiteX24" fmla="*/ 5441148 w 8793948"/>
                <a:gd name="connsiteY24" fmla="*/ 0 h 1331968"/>
                <a:gd name="connsiteX25" fmla="*/ 5729283 w 8793948"/>
                <a:gd name="connsiteY25" fmla="*/ 52387 h 1331968"/>
                <a:gd name="connsiteX26" fmla="*/ 6048371 w 8793948"/>
                <a:gd name="connsiteY26" fmla="*/ 164306 h 1331968"/>
                <a:gd name="connsiteX27" fmla="*/ 6150766 w 8793948"/>
                <a:gd name="connsiteY27" fmla="*/ 359567 h 1331968"/>
                <a:gd name="connsiteX28" fmla="*/ 6298400 w 8793948"/>
                <a:gd name="connsiteY28" fmla="*/ 347662 h 1331968"/>
                <a:gd name="connsiteX29" fmla="*/ 6367456 w 8793948"/>
                <a:gd name="connsiteY29" fmla="*/ 326231 h 1331968"/>
                <a:gd name="connsiteX30" fmla="*/ 6562719 w 8793948"/>
                <a:gd name="connsiteY30" fmla="*/ 273843 h 1331968"/>
                <a:gd name="connsiteX31" fmla="*/ 7174700 w 8793948"/>
                <a:gd name="connsiteY31" fmla="*/ 166687 h 1331968"/>
                <a:gd name="connsiteX32" fmla="*/ 7458069 w 8793948"/>
                <a:gd name="connsiteY32" fmla="*/ 183356 h 1331968"/>
                <a:gd name="connsiteX33" fmla="*/ 8077192 w 8793948"/>
                <a:gd name="connsiteY33" fmla="*/ 238125 h 1331968"/>
                <a:gd name="connsiteX34" fmla="*/ 8412949 w 8793948"/>
                <a:gd name="connsiteY34" fmla="*/ 316706 h 1331968"/>
                <a:gd name="connsiteX35" fmla="*/ 8793948 w 8793948"/>
                <a:gd name="connsiteY35" fmla="*/ 330993 h 133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793948" h="1331968">
                  <a:moveTo>
                    <a:pt x="0" y="514347"/>
                  </a:moveTo>
                  <a:lnTo>
                    <a:pt x="416711" y="526255"/>
                  </a:lnTo>
                  <a:cubicBezTo>
                    <a:pt x="548869" y="535780"/>
                    <a:pt x="519898" y="510380"/>
                    <a:pt x="673885" y="557211"/>
                  </a:cubicBezTo>
                  <a:cubicBezTo>
                    <a:pt x="827873" y="604043"/>
                    <a:pt x="1102907" y="725091"/>
                    <a:pt x="1262054" y="816769"/>
                  </a:cubicBezTo>
                  <a:cubicBezTo>
                    <a:pt x="1421201" y="908447"/>
                    <a:pt x="1483907" y="1094580"/>
                    <a:pt x="1626385" y="1178717"/>
                  </a:cubicBezTo>
                  <a:cubicBezTo>
                    <a:pt x="1768863" y="1262854"/>
                    <a:pt x="2012939" y="1314053"/>
                    <a:pt x="2100253" y="1314449"/>
                  </a:cubicBezTo>
                  <a:cubicBezTo>
                    <a:pt x="2187567" y="1314845"/>
                    <a:pt x="2217736" y="1309684"/>
                    <a:pt x="2264569" y="1312065"/>
                  </a:cubicBezTo>
                  <a:cubicBezTo>
                    <a:pt x="2311402" y="1314446"/>
                    <a:pt x="2350691" y="1341037"/>
                    <a:pt x="2381250" y="1328734"/>
                  </a:cubicBezTo>
                  <a:cubicBezTo>
                    <a:pt x="2411809" y="1316431"/>
                    <a:pt x="2412603" y="1257694"/>
                    <a:pt x="2447925" y="1238247"/>
                  </a:cubicBezTo>
                  <a:cubicBezTo>
                    <a:pt x="2483247" y="1218800"/>
                    <a:pt x="2545954" y="1210863"/>
                    <a:pt x="2593182" y="1212053"/>
                  </a:cubicBezTo>
                  <a:cubicBezTo>
                    <a:pt x="2640410" y="1213243"/>
                    <a:pt x="2679700" y="1238246"/>
                    <a:pt x="2731294" y="1245390"/>
                  </a:cubicBezTo>
                  <a:cubicBezTo>
                    <a:pt x="2782888" y="1252534"/>
                    <a:pt x="2794397" y="1271187"/>
                    <a:pt x="2902744" y="1254915"/>
                  </a:cubicBezTo>
                  <a:cubicBezTo>
                    <a:pt x="3011091" y="1238643"/>
                    <a:pt x="3252391" y="1178318"/>
                    <a:pt x="3381375" y="1147759"/>
                  </a:cubicBezTo>
                  <a:cubicBezTo>
                    <a:pt x="3510359" y="1117200"/>
                    <a:pt x="3609975" y="1087831"/>
                    <a:pt x="3676650" y="1071559"/>
                  </a:cubicBezTo>
                  <a:cubicBezTo>
                    <a:pt x="3743325" y="1055287"/>
                    <a:pt x="3747294" y="1069575"/>
                    <a:pt x="3781425" y="1050128"/>
                  </a:cubicBezTo>
                  <a:cubicBezTo>
                    <a:pt x="3815556" y="1030681"/>
                    <a:pt x="3838972" y="991390"/>
                    <a:pt x="3881438" y="954878"/>
                  </a:cubicBezTo>
                  <a:cubicBezTo>
                    <a:pt x="3923904" y="918366"/>
                    <a:pt x="4038600" y="864787"/>
                    <a:pt x="4036219" y="831053"/>
                  </a:cubicBezTo>
                  <a:cubicBezTo>
                    <a:pt x="4062016" y="810019"/>
                    <a:pt x="4145756" y="788686"/>
                    <a:pt x="4145756" y="788190"/>
                  </a:cubicBezTo>
                  <a:cubicBezTo>
                    <a:pt x="4162425" y="781046"/>
                    <a:pt x="4497784" y="473866"/>
                    <a:pt x="4495800" y="473866"/>
                  </a:cubicBezTo>
                  <a:cubicBezTo>
                    <a:pt x="4553347" y="420685"/>
                    <a:pt x="4639666" y="339127"/>
                    <a:pt x="4638674" y="338135"/>
                  </a:cubicBezTo>
                  <a:cubicBezTo>
                    <a:pt x="4663677" y="313132"/>
                    <a:pt x="4907257" y="339524"/>
                    <a:pt x="4907753" y="340516"/>
                  </a:cubicBezTo>
                  <a:cubicBezTo>
                    <a:pt x="4954584" y="340516"/>
                    <a:pt x="5150243" y="295670"/>
                    <a:pt x="5150640" y="295273"/>
                  </a:cubicBezTo>
                  <a:cubicBezTo>
                    <a:pt x="5152228" y="294479"/>
                    <a:pt x="5228824" y="252410"/>
                    <a:pt x="5233984" y="190498"/>
                  </a:cubicBezTo>
                  <a:cubicBezTo>
                    <a:pt x="5257003" y="169464"/>
                    <a:pt x="5216917" y="132555"/>
                    <a:pt x="5274464" y="111918"/>
                  </a:cubicBezTo>
                  <a:cubicBezTo>
                    <a:pt x="5308991" y="80168"/>
                    <a:pt x="5365345" y="9922"/>
                    <a:pt x="5441148" y="0"/>
                  </a:cubicBezTo>
                  <a:cubicBezTo>
                    <a:pt x="5509807" y="10319"/>
                    <a:pt x="5608632" y="23018"/>
                    <a:pt x="5729283" y="52387"/>
                  </a:cubicBezTo>
                  <a:cubicBezTo>
                    <a:pt x="5799133" y="62706"/>
                    <a:pt x="6022177" y="129778"/>
                    <a:pt x="6048371" y="164306"/>
                  </a:cubicBezTo>
                  <a:cubicBezTo>
                    <a:pt x="6103139" y="239315"/>
                    <a:pt x="6028132" y="332183"/>
                    <a:pt x="6150766" y="359567"/>
                  </a:cubicBezTo>
                  <a:cubicBezTo>
                    <a:pt x="6194819" y="356789"/>
                    <a:pt x="6275382" y="354012"/>
                    <a:pt x="6298400" y="347662"/>
                  </a:cubicBezTo>
                  <a:cubicBezTo>
                    <a:pt x="6321418" y="341312"/>
                    <a:pt x="6321815" y="342106"/>
                    <a:pt x="6367456" y="326231"/>
                  </a:cubicBezTo>
                  <a:cubicBezTo>
                    <a:pt x="6423018" y="311150"/>
                    <a:pt x="6532953" y="285749"/>
                    <a:pt x="6562719" y="273843"/>
                  </a:cubicBezTo>
                  <a:cubicBezTo>
                    <a:pt x="6595263" y="264318"/>
                    <a:pt x="6946099" y="231973"/>
                    <a:pt x="7174700" y="166687"/>
                  </a:cubicBezTo>
                  <a:cubicBezTo>
                    <a:pt x="7276697" y="147240"/>
                    <a:pt x="7458069" y="185340"/>
                    <a:pt x="7458069" y="183356"/>
                  </a:cubicBezTo>
                  <a:cubicBezTo>
                    <a:pt x="7505297" y="186134"/>
                    <a:pt x="8077192" y="238125"/>
                    <a:pt x="8077192" y="238125"/>
                  </a:cubicBezTo>
                  <a:cubicBezTo>
                    <a:pt x="8179585" y="247650"/>
                    <a:pt x="8413941" y="316210"/>
                    <a:pt x="8412949" y="316706"/>
                  </a:cubicBezTo>
                  <a:cubicBezTo>
                    <a:pt x="8529630" y="361950"/>
                    <a:pt x="8561379" y="205580"/>
                    <a:pt x="8793948" y="330993"/>
                  </a:cubicBezTo>
                </a:path>
              </a:pathLst>
            </a:cu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423556" y="6478830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V.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Ialomitei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62" name="Rounded Rectangle 161"/>
            <p:cNvSpPr/>
            <p:nvPr/>
          </p:nvSpPr>
          <p:spPr>
            <a:xfrm rot="16200000">
              <a:off x="2742156" y="6386096"/>
              <a:ext cx="45719" cy="11719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2575957" y="6235943"/>
              <a:ext cx="531573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Romancierilor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64" name="Rounded Rectangle 163"/>
            <p:cNvSpPr/>
            <p:nvPr/>
          </p:nvSpPr>
          <p:spPr>
            <a:xfrm rot="14518672">
              <a:off x="3040539" y="6310825"/>
              <a:ext cx="45719" cy="10632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3518932" y="6385961"/>
              <a:ext cx="65778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Parc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Drumul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Taberei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67" name="Rounded Rectangle 166"/>
            <p:cNvSpPr/>
            <p:nvPr/>
          </p:nvSpPr>
          <p:spPr>
            <a:xfrm rot="15569856">
              <a:off x="3710109" y="6275875"/>
              <a:ext cx="49281" cy="1234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3378438" y="6212130"/>
              <a:ext cx="53157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Dr.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Taberei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pPr algn="r"/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34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69" name="Rounded Rectangle 168"/>
            <p:cNvSpPr/>
            <p:nvPr/>
          </p:nvSpPr>
          <p:spPr>
            <a:xfrm rot="15569856">
              <a:off x="4012528" y="6202055"/>
              <a:ext cx="49281" cy="1234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3824288" y="6124024"/>
              <a:ext cx="28574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Favorit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71" name="Rounded Rectangle 170"/>
            <p:cNvSpPr/>
            <p:nvPr/>
          </p:nvSpPr>
          <p:spPr>
            <a:xfrm rot="15569856">
              <a:off x="4288751" y="6132999"/>
              <a:ext cx="49281" cy="1234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4121945" y="6071636"/>
              <a:ext cx="30241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Orizont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73" name="Rounded Rectangle 172"/>
            <p:cNvSpPr/>
            <p:nvPr/>
          </p:nvSpPr>
          <p:spPr>
            <a:xfrm rot="14015319">
              <a:off x="4504140" y="6001134"/>
              <a:ext cx="45719" cy="11178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4086225" y="5823985"/>
              <a:ext cx="45243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Acad.</a:t>
              </a:r>
            </a:p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Militara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75" name="Rounded Rectangle 174"/>
            <p:cNvSpPr/>
            <p:nvPr/>
          </p:nvSpPr>
          <p:spPr>
            <a:xfrm rot="13538089">
              <a:off x="4930467" y="5665315"/>
              <a:ext cx="63012" cy="1331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972051" y="5774530"/>
              <a:ext cx="300037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Eroilor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76" name="Rounded Rectangle 175"/>
            <p:cNvSpPr/>
            <p:nvPr/>
          </p:nvSpPr>
          <p:spPr>
            <a:xfrm rot="16397693">
              <a:off x="5271869" y="5400724"/>
              <a:ext cx="45719" cy="99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Rounded Rectangle 176"/>
            <p:cNvSpPr/>
            <p:nvPr/>
          </p:nvSpPr>
          <p:spPr>
            <a:xfrm rot="15457286">
              <a:off x="5665324" y="5388635"/>
              <a:ext cx="52109" cy="1048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5572128" y="5319711"/>
              <a:ext cx="297656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Palatul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Regal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79" name="Rounded Rectangle 178"/>
            <p:cNvSpPr/>
            <p:nvPr/>
          </p:nvSpPr>
          <p:spPr>
            <a:xfrm rot="13523057">
              <a:off x="5891808" y="5131327"/>
              <a:ext cx="49864" cy="10655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876927" y="5129210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Romana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80" name="Rounded Rectangle 179"/>
            <p:cNvSpPr/>
            <p:nvPr/>
          </p:nvSpPr>
          <p:spPr>
            <a:xfrm rot="17230001">
              <a:off x="6289106" y="5097262"/>
              <a:ext cx="56144" cy="1437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6307933" y="4952996"/>
              <a:ext cx="43576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P-ta</a:t>
              </a:r>
            </a:p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Galati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84" name="Rounded Rectangle 183"/>
            <p:cNvSpPr/>
            <p:nvPr/>
          </p:nvSpPr>
          <p:spPr>
            <a:xfrm rot="4830453">
              <a:off x="6760029" y="5437750"/>
              <a:ext cx="50878" cy="1024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153278" y="5260180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Iancului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85" name="Rounded Rectangle 184"/>
            <p:cNvSpPr/>
            <p:nvPr/>
          </p:nvSpPr>
          <p:spPr>
            <a:xfrm rot="4830453">
              <a:off x="7228125" y="5332442"/>
              <a:ext cx="54032" cy="1224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769893" y="5369717"/>
              <a:ext cx="50006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Scoala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Iancului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37" name="Rounded Rectangle 36"/>
            <p:cNvSpPr/>
            <p:nvPr/>
          </p:nvSpPr>
          <p:spPr>
            <a:xfrm rot="19150991">
              <a:off x="7143666" y="5340575"/>
              <a:ext cx="53746" cy="13737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Rounded Rectangle 185"/>
            <p:cNvSpPr/>
            <p:nvPr/>
          </p:nvSpPr>
          <p:spPr>
            <a:xfrm rot="5689608">
              <a:off x="7909761" y="5219512"/>
              <a:ext cx="62355" cy="16779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Rounded Rectangle 187"/>
            <p:cNvSpPr/>
            <p:nvPr/>
          </p:nvSpPr>
          <p:spPr>
            <a:xfrm rot="5689608">
              <a:off x="8424111" y="5255231"/>
              <a:ext cx="62355" cy="16779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8405817" y="5203031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Fundeni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90" name="Rounded Rectangle 189"/>
            <p:cNvSpPr/>
            <p:nvPr/>
          </p:nvSpPr>
          <p:spPr>
            <a:xfrm rot="6164589">
              <a:off x="8897981" y="5333811"/>
              <a:ext cx="62355" cy="16779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8915405" y="5195886"/>
              <a:ext cx="4500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Cora</a:t>
              </a: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Pantelimon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8984462" y="5807868"/>
              <a:ext cx="45005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Republica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92" name="Rounded Rectangle 91"/>
            <p:cNvSpPr/>
            <p:nvPr/>
          </p:nvSpPr>
          <p:spPr>
            <a:xfrm rot="15677948">
              <a:off x="1828665" y="5888401"/>
              <a:ext cx="45719" cy="1119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325674" y="5564431"/>
              <a:ext cx="760175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b="1" dirty="0" smtClean="0">
                  <a:solidFill>
                    <a:srgbClr val="52A400"/>
                  </a:solidFill>
                </a:rPr>
                <a:t>M5</a:t>
              </a:r>
            </a:p>
            <a:p>
              <a:r>
                <a:rPr lang="en-US" sz="700" b="1" dirty="0" err="1" smtClean="0">
                  <a:solidFill>
                    <a:srgbClr val="52A400"/>
                  </a:solidFill>
                </a:rPr>
                <a:t>Hornbach</a:t>
              </a:r>
              <a:r>
                <a:rPr lang="en-US" sz="700" b="1" dirty="0" smtClean="0">
                  <a:solidFill>
                    <a:srgbClr val="52A400"/>
                  </a:solidFill>
                </a:rPr>
                <a:t> </a:t>
              </a:r>
              <a:r>
                <a:rPr lang="en-US" sz="700" b="1" dirty="0" err="1" smtClean="0">
                  <a:solidFill>
                    <a:srgbClr val="52A400"/>
                  </a:solidFill>
                </a:rPr>
                <a:t>Militari</a:t>
              </a:r>
              <a:endParaRPr lang="en-US" sz="700" b="1" dirty="0">
                <a:solidFill>
                  <a:srgbClr val="52A400"/>
                </a:solidFill>
              </a:endParaRPr>
            </a:p>
          </p:txBody>
        </p:sp>
        <p:sp>
          <p:nvSpPr>
            <p:cNvPr id="195" name="Rounded Rectangle 194"/>
            <p:cNvSpPr/>
            <p:nvPr/>
          </p:nvSpPr>
          <p:spPr>
            <a:xfrm rot="16479743">
              <a:off x="569180" y="5595772"/>
              <a:ext cx="51253" cy="1119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Rounded Rectangle 195"/>
            <p:cNvSpPr/>
            <p:nvPr/>
          </p:nvSpPr>
          <p:spPr>
            <a:xfrm rot="18505940">
              <a:off x="2188446" y="6250805"/>
              <a:ext cx="62310" cy="10739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1621076" y="6271661"/>
              <a:ext cx="53157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Valea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Cascadelor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62677" y="6398418"/>
              <a:ext cx="430586" cy="564358"/>
            </a:xfrm>
            <a:custGeom>
              <a:avLst/>
              <a:gdLst>
                <a:gd name="connsiteX0" fmla="*/ 44727 w 261885"/>
                <a:gd name="connsiteY0" fmla="*/ 545307 h 545307"/>
                <a:gd name="connsiteX1" fmla="*/ 1864 w 261885"/>
                <a:gd name="connsiteY1" fmla="*/ 447675 h 545307"/>
                <a:gd name="connsiteX2" fmla="*/ 99495 w 261885"/>
                <a:gd name="connsiteY2" fmla="*/ 330994 h 545307"/>
                <a:gd name="connsiteX3" fmla="*/ 247133 w 261885"/>
                <a:gd name="connsiteY3" fmla="*/ 283369 h 545307"/>
                <a:gd name="connsiteX4" fmla="*/ 256658 w 261885"/>
                <a:gd name="connsiteY4" fmla="*/ 0 h 545307"/>
                <a:gd name="connsiteX5" fmla="*/ 256658 w 261885"/>
                <a:gd name="connsiteY5" fmla="*/ 0 h 545307"/>
                <a:gd name="connsiteX0" fmla="*/ 44727 w 256658"/>
                <a:gd name="connsiteY0" fmla="*/ 545307 h 545307"/>
                <a:gd name="connsiteX1" fmla="*/ 1864 w 256658"/>
                <a:gd name="connsiteY1" fmla="*/ 447675 h 545307"/>
                <a:gd name="connsiteX2" fmla="*/ 99495 w 256658"/>
                <a:gd name="connsiteY2" fmla="*/ 330994 h 545307"/>
                <a:gd name="connsiteX3" fmla="*/ 247133 w 256658"/>
                <a:gd name="connsiteY3" fmla="*/ 283369 h 545307"/>
                <a:gd name="connsiteX4" fmla="*/ 218558 w 256658"/>
                <a:gd name="connsiteY4" fmla="*/ 157163 h 545307"/>
                <a:gd name="connsiteX5" fmla="*/ 256658 w 256658"/>
                <a:gd name="connsiteY5" fmla="*/ 0 h 545307"/>
                <a:gd name="connsiteX6" fmla="*/ 256658 w 256658"/>
                <a:gd name="connsiteY6" fmla="*/ 0 h 545307"/>
                <a:gd name="connsiteX0" fmla="*/ 44727 w 334840"/>
                <a:gd name="connsiteY0" fmla="*/ 545307 h 545307"/>
                <a:gd name="connsiteX1" fmla="*/ 1864 w 334840"/>
                <a:gd name="connsiteY1" fmla="*/ 447675 h 545307"/>
                <a:gd name="connsiteX2" fmla="*/ 99495 w 334840"/>
                <a:gd name="connsiteY2" fmla="*/ 330994 h 545307"/>
                <a:gd name="connsiteX3" fmla="*/ 332858 w 334840"/>
                <a:gd name="connsiteY3" fmla="*/ 328613 h 545307"/>
                <a:gd name="connsiteX4" fmla="*/ 218558 w 334840"/>
                <a:gd name="connsiteY4" fmla="*/ 157163 h 545307"/>
                <a:gd name="connsiteX5" fmla="*/ 256658 w 334840"/>
                <a:gd name="connsiteY5" fmla="*/ 0 h 545307"/>
                <a:gd name="connsiteX6" fmla="*/ 256658 w 334840"/>
                <a:gd name="connsiteY6" fmla="*/ 0 h 545307"/>
                <a:gd name="connsiteX0" fmla="*/ 55239 w 344831"/>
                <a:gd name="connsiteY0" fmla="*/ 545307 h 545307"/>
                <a:gd name="connsiteX1" fmla="*/ 12376 w 344831"/>
                <a:gd name="connsiteY1" fmla="*/ 447675 h 545307"/>
                <a:gd name="connsiteX2" fmla="*/ 274313 w 344831"/>
                <a:gd name="connsiteY2" fmla="*/ 500062 h 545307"/>
                <a:gd name="connsiteX3" fmla="*/ 343370 w 344831"/>
                <a:gd name="connsiteY3" fmla="*/ 328613 h 545307"/>
                <a:gd name="connsiteX4" fmla="*/ 229070 w 344831"/>
                <a:gd name="connsiteY4" fmla="*/ 157163 h 545307"/>
                <a:gd name="connsiteX5" fmla="*/ 267170 w 344831"/>
                <a:gd name="connsiteY5" fmla="*/ 0 h 545307"/>
                <a:gd name="connsiteX6" fmla="*/ 267170 w 344831"/>
                <a:gd name="connsiteY6" fmla="*/ 0 h 545307"/>
                <a:gd name="connsiteX0" fmla="*/ 16574 w 372841"/>
                <a:gd name="connsiteY0" fmla="*/ 571501 h 571501"/>
                <a:gd name="connsiteX1" fmla="*/ 40386 w 372841"/>
                <a:gd name="connsiteY1" fmla="*/ 447675 h 571501"/>
                <a:gd name="connsiteX2" fmla="*/ 302323 w 372841"/>
                <a:gd name="connsiteY2" fmla="*/ 500062 h 571501"/>
                <a:gd name="connsiteX3" fmla="*/ 371380 w 372841"/>
                <a:gd name="connsiteY3" fmla="*/ 328613 h 571501"/>
                <a:gd name="connsiteX4" fmla="*/ 257080 w 372841"/>
                <a:gd name="connsiteY4" fmla="*/ 157163 h 571501"/>
                <a:gd name="connsiteX5" fmla="*/ 295180 w 372841"/>
                <a:gd name="connsiteY5" fmla="*/ 0 h 571501"/>
                <a:gd name="connsiteX6" fmla="*/ 295180 w 372841"/>
                <a:gd name="connsiteY6" fmla="*/ 0 h 571501"/>
                <a:gd name="connsiteX0" fmla="*/ 6925 w 362895"/>
                <a:gd name="connsiteY0" fmla="*/ 571501 h 571501"/>
                <a:gd name="connsiteX1" fmla="*/ 80743 w 362895"/>
                <a:gd name="connsiteY1" fmla="*/ 538163 h 571501"/>
                <a:gd name="connsiteX2" fmla="*/ 292674 w 362895"/>
                <a:gd name="connsiteY2" fmla="*/ 500062 h 571501"/>
                <a:gd name="connsiteX3" fmla="*/ 361731 w 362895"/>
                <a:gd name="connsiteY3" fmla="*/ 328613 h 571501"/>
                <a:gd name="connsiteX4" fmla="*/ 247431 w 362895"/>
                <a:gd name="connsiteY4" fmla="*/ 157163 h 571501"/>
                <a:gd name="connsiteX5" fmla="*/ 285531 w 362895"/>
                <a:gd name="connsiteY5" fmla="*/ 0 h 571501"/>
                <a:gd name="connsiteX6" fmla="*/ 285531 w 362895"/>
                <a:gd name="connsiteY6" fmla="*/ 0 h 571501"/>
                <a:gd name="connsiteX0" fmla="*/ 4307 w 415046"/>
                <a:gd name="connsiteY0" fmla="*/ 578644 h 578644"/>
                <a:gd name="connsiteX1" fmla="*/ 132894 w 415046"/>
                <a:gd name="connsiteY1" fmla="*/ 538163 h 578644"/>
                <a:gd name="connsiteX2" fmla="*/ 344825 w 415046"/>
                <a:gd name="connsiteY2" fmla="*/ 500062 h 578644"/>
                <a:gd name="connsiteX3" fmla="*/ 413882 w 415046"/>
                <a:gd name="connsiteY3" fmla="*/ 328613 h 578644"/>
                <a:gd name="connsiteX4" fmla="*/ 299582 w 415046"/>
                <a:gd name="connsiteY4" fmla="*/ 157163 h 578644"/>
                <a:gd name="connsiteX5" fmla="*/ 337682 w 415046"/>
                <a:gd name="connsiteY5" fmla="*/ 0 h 578644"/>
                <a:gd name="connsiteX6" fmla="*/ 337682 w 415046"/>
                <a:gd name="connsiteY6" fmla="*/ 0 h 578644"/>
                <a:gd name="connsiteX0" fmla="*/ 0 w 410739"/>
                <a:gd name="connsiteY0" fmla="*/ 578644 h 578644"/>
                <a:gd name="connsiteX1" fmla="*/ 128587 w 410739"/>
                <a:gd name="connsiteY1" fmla="*/ 538163 h 578644"/>
                <a:gd name="connsiteX2" fmla="*/ 340518 w 410739"/>
                <a:gd name="connsiteY2" fmla="*/ 500062 h 578644"/>
                <a:gd name="connsiteX3" fmla="*/ 409575 w 410739"/>
                <a:gd name="connsiteY3" fmla="*/ 328613 h 578644"/>
                <a:gd name="connsiteX4" fmla="*/ 295275 w 410739"/>
                <a:gd name="connsiteY4" fmla="*/ 157163 h 578644"/>
                <a:gd name="connsiteX5" fmla="*/ 333375 w 410739"/>
                <a:gd name="connsiteY5" fmla="*/ 0 h 578644"/>
                <a:gd name="connsiteX6" fmla="*/ 333375 w 410739"/>
                <a:gd name="connsiteY6" fmla="*/ 0 h 578644"/>
                <a:gd name="connsiteX0" fmla="*/ 20991 w 431730"/>
                <a:gd name="connsiteY0" fmla="*/ 578644 h 578644"/>
                <a:gd name="connsiteX1" fmla="*/ 6704 w 431730"/>
                <a:gd name="connsiteY1" fmla="*/ 569118 h 578644"/>
                <a:gd name="connsiteX2" fmla="*/ 149578 w 431730"/>
                <a:gd name="connsiteY2" fmla="*/ 538163 h 578644"/>
                <a:gd name="connsiteX3" fmla="*/ 361509 w 431730"/>
                <a:gd name="connsiteY3" fmla="*/ 500062 h 578644"/>
                <a:gd name="connsiteX4" fmla="*/ 430566 w 431730"/>
                <a:gd name="connsiteY4" fmla="*/ 328613 h 578644"/>
                <a:gd name="connsiteX5" fmla="*/ 316266 w 431730"/>
                <a:gd name="connsiteY5" fmla="*/ 157163 h 578644"/>
                <a:gd name="connsiteX6" fmla="*/ 354366 w 431730"/>
                <a:gd name="connsiteY6" fmla="*/ 0 h 578644"/>
                <a:gd name="connsiteX7" fmla="*/ 354366 w 431730"/>
                <a:gd name="connsiteY7" fmla="*/ 0 h 578644"/>
                <a:gd name="connsiteX0" fmla="*/ 20991 w 431766"/>
                <a:gd name="connsiteY0" fmla="*/ 578644 h 578644"/>
                <a:gd name="connsiteX1" fmla="*/ 6704 w 431766"/>
                <a:gd name="connsiteY1" fmla="*/ 569118 h 578644"/>
                <a:gd name="connsiteX2" fmla="*/ 142434 w 431766"/>
                <a:gd name="connsiteY2" fmla="*/ 538163 h 578644"/>
                <a:gd name="connsiteX3" fmla="*/ 361509 w 431766"/>
                <a:gd name="connsiteY3" fmla="*/ 500062 h 578644"/>
                <a:gd name="connsiteX4" fmla="*/ 430566 w 431766"/>
                <a:gd name="connsiteY4" fmla="*/ 328613 h 578644"/>
                <a:gd name="connsiteX5" fmla="*/ 316266 w 431766"/>
                <a:gd name="connsiteY5" fmla="*/ 157163 h 578644"/>
                <a:gd name="connsiteX6" fmla="*/ 354366 w 431766"/>
                <a:gd name="connsiteY6" fmla="*/ 0 h 578644"/>
                <a:gd name="connsiteX7" fmla="*/ 354366 w 431766"/>
                <a:gd name="connsiteY7" fmla="*/ 0 h 578644"/>
                <a:gd name="connsiteX0" fmla="*/ 20991 w 430586"/>
                <a:gd name="connsiteY0" fmla="*/ 578644 h 578644"/>
                <a:gd name="connsiteX1" fmla="*/ 6704 w 430586"/>
                <a:gd name="connsiteY1" fmla="*/ 569118 h 578644"/>
                <a:gd name="connsiteX2" fmla="*/ 142434 w 430586"/>
                <a:gd name="connsiteY2" fmla="*/ 538163 h 578644"/>
                <a:gd name="connsiteX3" fmla="*/ 361509 w 430586"/>
                <a:gd name="connsiteY3" fmla="*/ 500062 h 578644"/>
                <a:gd name="connsiteX4" fmla="*/ 430566 w 430586"/>
                <a:gd name="connsiteY4" fmla="*/ 328613 h 578644"/>
                <a:gd name="connsiteX5" fmla="*/ 356748 w 430586"/>
                <a:gd name="connsiteY5" fmla="*/ 276224 h 578644"/>
                <a:gd name="connsiteX6" fmla="*/ 316266 w 430586"/>
                <a:gd name="connsiteY6" fmla="*/ 157163 h 578644"/>
                <a:gd name="connsiteX7" fmla="*/ 354366 w 430586"/>
                <a:gd name="connsiteY7" fmla="*/ 0 h 578644"/>
                <a:gd name="connsiteX8" fmla="*/ 354366 w 430586"/>
                <a:gd name="connsiteY8" fmla="*/ 0 h 578644"/>
                <a:gd name="connsiteX0" fmla="*/ 20991 w 430586"/>
                <a:gd name="connsiteY0" fmla="*/ 578644 h 578644"/>
                <a:gd name="connsiteX1" fmla="*/ 6704 w 430586"/>
                <a:gd name="connsiteY1" fmla="*/ 569118 h 578644"/>
                <a:gd name="connsiteX2" fmla="*/ 142434 w 430586"/>
                <a:gd name="connsiteY2" fmla="*/ 538163 h 578644"/>
                <a:gd name="connsiteX3" fmla="*/ 361509 w 430586"/>
                <a:gd name="connsiteY3" fmla="*/ 500062 h 578644"/>
                <a:gd name="connsiteX4" fmla="*/ 430566 w 430586"/>
                <a:gd name="connsiteY4" fmla="*/ 335757 h 578644"/>
                <a:gd name="connsiteX5" fmla="*/ 356748 w 430586"/>
                <a:gd name="connsiteY5" fmla="*/ 276224 h 578644"/>
                <a:gd name="connsiteX6" fmla="*/ 316266 w 430586"/>
                <a:gd name="connsiteY6" fmla="*/ 157163 h 578644"/>
                <a:gd name="connsiteX7" fmla="*/ 354366 w 430586"/>
                <a:gd name="connsiteY7" fmla="*/ 0 h 578644"/>
                <a:gd name="connsiteX8" fmla="*/ 354366 w 430586"/>
                <a:gd name="connsiteY8" fmla="*/ 0 h 578644"/>
                <a:gd name="connsiteX0" fmla="*/ 20991 w 430586"/>
                <a:gd name="connsiteY0" fmla="*/ 578644 h 578644"/>
                <a:gd name="connsiteX1" fmla="*/ 6704 w 430586"/>
                <a:gd name="connsiteY1" fmla="*/ 569118 h 578644"/>
                <a:gd name="connsiteX2" fmla="*/ 142434 w 430586"/>
                <a:gd name="connsiteY2" fmla="*/ 538163 h 578644"/>
                <a:gd name="connsiteX3" fmla="*/ 361509 w 430586"/>
                <a:gd name="connsiteY3" fmla="*/ 500062 h 578644"/>
                <a:gd name="connsiteX4" fmla="*/ 430566 w 430586"/>
                <a:gd name="connsiteY4" fmla="*/ 335757 h 578644"/>
                <a:gd name="connsiteX5" fmla="*/ 356748 w 430586"/>
                <a:gd name="connsiteY5" fmla="*/ 276224 h 578644"/>
                <a:gd name="connsiteX6" fmla="*/ 316266 w 430586"/>
                <a:gd name="connsiteY6" fmla="*/ 157163 h 578644"/>
                <a:gd name="connsiteX7" fmla="*/ 359129 w 430586"/>
                <a:gd name="connsiteY7" fmla="*/ 28574 h 578644"/>
                <a:gd name="connsiteX8" fmla="*/ 354366 w 430586"/>
                <a:gd name="connsiteY8" fmla="*/ 0 h 578644"/>
                <a:gd name="connsiteX9" fmla="*/ 354366 w 430586"/>
                <a:gd name="connsiteY9" fmla="*/ 0 h 578644"/>
                <a:gd name="connsiteX0" fmla="*/ 20991 w 459449"/>
                <a:gd name="connsiteY0" fmla="*/ 578644 h 578644"/>
                <a:gd name="connsiteX1" fmla="*/ 6704 w 459449"/>
                <a:gd name="connsiteY1" fmla="*/ 569118 h 578644"/>
                <a:gd name="connsiteX2" fmla="*/ 142434 w 459449"/>
                <a:gd name="connsiteY2" fmla="*/ 538163 h 578644"/>
                <a:gd name="connsiteX3" fmla="*/ 361509 w 459449"/>
                <a:gd name="connsiteY3" fmla="*/ 500062 h 578644"/>
                <a:gd name="connsiteX4" fmla="*/ 430566 w 459449"/>
                <a:gd name="connsiteY4" fmla="*/ 335757 h 578644"/>
                <a:gd name="connsiteX5" fmla="*/ 356748 w 459449"/>
                <a:gd name="connsiteY5" fmla="*/ 276224 h 578644"/>
                <a:gd name="connsiteX6" fmla="*/ 316266 w 459449"/>
                <a:gd name="connsiteY6" fmla="*/ 157163 h 578644"/>
                <a:gd name="connsiteX7" fmla="*/ 459141 w 459449"/>
                <a:gd name="connsiteY7" fmla="*/ 95249 h 578644"/>
                <a:gd name="connsiteX8" fmla="*/ 354366 w 459449"/>
                <a:gd name="connsiteY8" fmla="*/ 0 h 578644"/>
                <a:gd name="connsiteX9" fmla="*/ 354366 w 459449"/>
                <a:gd name="connsiteY9" fmla="*/ 0 h 578644"/>
                <a:gd name="connsiteX0" fmla="*/ 20991 w 459449"/>
                <a:gd name="connsiteY0" fmla="*/ 578644 h 578644"/>
                <a:gd name="connsiteX1" fmla="*/ 6704 w 459449"/>
                <a:gd name="connsiteY1" fmla="*/ 569118 h 578644"/>
                <a:gd name="connsiteX2" fmla="*/ 142434 w 459449"/>
                <a:gd name="connsiteY2" fmla="*/ 538163 h 578644"/>
                <a:gd name="connsiteX3" fmla="*/ 361509 w 459449"/>
                <a:gd name="connsiteY3" fmla="*/ 500062 h 578644"/>
                <a:gd name="connsiteX4" fmla="*/ 430566 w 459449"/>
                <a:gd name="connsiteY4" fmla="*/ 335757 h 578644"/>
                <a:gd name="connsiteX5" fmla="*/ 356748 w 459449"/>
                <a:gd name="connsiteY5" fmla="*/ 276224 h 578644"/>
                <a:gd name="connsiteX6" fmla="*/ 316266 w 459449"/>
                <a:gd name="connsiteY6" fmla="*/ 157163 h 578644"/>
                <a:gd name="connsiteX7" fmla="*/ 459141 w 459449"/>
                <a:gd name="connsiteY7" fmla="*/ 95249 h 578644"/>
                <a:gd name="connsiteX8" fmla="*/ 354366 w 459449"/>
                <a:gd name="connsiteY8" fmla="*/ 0 h 578644"/>
                <a:gd name="connsiteX0" fmla="*/ 20991 w 459141"/>
                <a:gd name="connsiteY0" fmla="*/ 483395 h 483395"/>
                <a:gd name="connsiteX1" fmla="*/ 6704 w 459141"/>
                <a:gd name="connsiteY1" fmla="*/ 473869 h 483395"/>
                <a:gd name="connsiteX2" fmla="*/ 142434 w 459141"/>
                <a:gd name="connsiteY2" fmla="*/ 442914 h 483395"/>
                <a:gd name="connsiteX3" fmla="*/ 361509 w 459141"/>
                <a:gd name="connsiteY3" fmla="*/ 404813 h 483395"/>
                <a:gd name="connsiteX4" fmla="*/ 430566 w 459141"/>
                <a:gd name="connsiteY4" fmla="*/ 240508 h 483395"/>
                <a:gd name="connsiteX5" fmla="*/ 356748 w 459141"/>
                <a:gd name="connsiteY5" fmla="*/ 180975 h 483395"/>
                <a:gd name="connsiteX6" fmla="*/ 316266 w 459141"/>
                <a:gd name="connsiteY6" fmla="*/ 61914 h 483395"/>
                <a:gd name="connsiteX7" fmla="*/ 459141 w 459141"/>
                <a:gd name="connsiteY7" fmla="*/ 0 h 483395"/>
                <a:gd name="connsiteX0" fmla="*/ 20991 w 430586"/>
                <a:gd name="connsiteY0" fmla="*/ 564358 h 564358"/>
                <a:gd name="connsiteX1" fmla="*/ 6704 w 430586"/>
                <a:gd name="connsiteY1" fmla="*/ 554832 h 564358"/>
                <a:gd name="connsiteX2" fmla="*/ 142434 w 430586"/>
                <a:gd name="connsiteY2" fmla="*/ 523877 h 564358"/>
                <a:gd name="connsiteX3" fmla="*/ 361509 w 430586"/>
                <a:gd name="connsiteY3" fmla="*/ 485776 h 564358"/>
                <a:gd name="connsiteX4" fmla="*/ 430566 w 430586"/>
                <a:gd name="connsiteY4" fmla="*/ 321471 h 564358"/>
                <a:gd name="connsiteX5" fmla="*/ 356748 w 430586"/>
                <a:gd name="connsiteY5" fmla="*/ 261938 h 564358"/>
                <a:gd name="connsiteX6" fmla="*/ 316266 w 430586"/>
                <a:gd name="connsiteY6" fmla="*/ 142877 h 564358"/>
                <a:gd name="connsiteX7" fmla="*/ 361510 w 430586"/>
                <a:gd name="connsiteY7" fmla="*/ 0 h 564358"/>
                <a:gd name="connsiteX0" fmla="*/ 20991 w 430586"/>
                <a:gd name="connsiteY0" fmla="*/ 564358 h 564358"/>
                <a:gd name="connsiteX1" fmla="*/ 6704 w 430586"/>
                <a:gd name="connsiteY1" fmla="*/ 554832 h 564358"/>
                <a:gd name="connsiteX2" fmla="*/ 142434 w 430586"/>
                <a:gd name="connsiteY2" fmla="*/ 523877 h 564358"/>
                <a:gd name="connsiteX3" fmla="*/ 361509 w 430586"/>
                <a:gd name="connsiteY3" fmla="*/ 485776 h 564358"/>
                <a:gd name="connsiteX4" fmla="*/ 430566 w 430586"/>
                <a:gd name="connsiteY4" fmla="*/ 321471 h 564358"/>
                <a:gd name="connsiteX5" fmla="*/ 356748 w 430586"/>
                <a:gd name="connsiteY5" fmla="*/ 261938 h 564358"/>
                <a:gd name="connsiteX6" fmla="*/ 316266 w 430586"/>
                <a:gd name="connsiteY6" fmla="*/ 142877 h 564358"/>
                <a:gd name="connsiteX7" fmla="*/ 361510 w 430586"/>
                <a:gd name="connsiteY7" fmla="*/ 0 h 56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586" h="564358">
                  <a:moveTo>
                    <a:pt x="20991" y="564358"/>
                  </a:moveTo>
                  <a:cubicBezTo>
                    <a:pt x="22182" y="563961"/>
                    <a:pt x="-14727" y="561579"/>
                    <a:pt x="6704" y="554832"/>
                  </a:cubicBezTo>
                  <a:cubicBezTo>
                    <a:pt x="28135" y="548085"/>
                    <a:pt x="83300" y="535386"/>
                    <a:pt x="142434" y="523877"/>
                  </a:cubicBezTo>
                  <a:cubicBezTo>
                    <a:pt x="201568" y="512368"/>
                    <a:pt x="313487" y="519510"/>
                    <a:pt x="361509" y="485776"/>
                  </a:cubicBezTo>
                  <a:cubicBezTo>
                    <a:pt x="409531" y="452042"/>
                    <a:pt x="431360" y="358777"/>
                    <a:pt x="430566" y="321471"/>
                  </a:cubicBezTo>
                  <a:cubicBezTo>
                    <a:pt x="429773" y="284165"/>
                    <a:pt x="375798" y="290513"/>
                    <a:pt x="356748" y="261938"/>
                  </a:cubicBezTo>
                  <a:cubicBezTo>
                    <a:pt x="337698" y="233363"/>
                    <a:pt x="316663" y="186930"/>
                    <a:pt x="316266" y="142877"/>
                  </a:cubicBezTo>
                  <a:cubicBezTo>
                    <a:pt x="315869" y="98824"/>
                    <a:pt x="340873" y="35719"/>
                    <a:pt x="361510" y="0"/>
                  </a:cubicBezTo>
                </a:path>
              </a:pathLst>
            </a:cu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Rounded Rectangle 198"/>
            <p:cNvSpPr/>
            <p:nvPr/>
          </p:nvSpPr>
          <p:spPr>
            <a:xfrm rot="20511383">
              <a:off x="2969285" y="6553989"/>
              <a:ext cx="45719" cy="11442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2518806" y="6583605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Brancusi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01" name="Rounded Rectangle 200"/>
            <p:cNvSpPr/>
            <p:nvPr/>
          </p:nvSpPr>
          <p:spPr>
            <a:xfrm rot="1316097">
              <a:off x="3057429" y="6730461"/>
              <a:ext cx="45719" cy="1227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2609293" y="6731242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R.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Doamnei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03" name="Rounded Rectangle 202"/>
            <p:cNvSpPr/>
            <p:nvPr/>
          </p:nvSpPr>
          <p:spPr>
            <a:xfrm rot="15445351">
              <a:off x="2694319" y="6873457"/>
              <a:ext cx="45719" cy="13742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2680730" y="6938410"/>
              <a:ext cx="636351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b="1" dirty="0" smtClean="0">
                  <a:solidFill>
                    <a:srgbClr val="669900"/>
                  </a:solidFill>
                </a:rPr>
                <a:t>M5</a:t>
              </a:r>
            </a:p>
            <a:p>
              <a:r>
                <a:rPr lang="en-US" sz="700" b="1" dirty="0" err="1" smtClean="0">
                  <a:solidFill>
                    <a:srgbClr val="669900"/>
                  </a:solidFill>
                </a:rPr>
                <a:t>Prel</a:t>
              </a:r>
              <a:r>
                <a:rPr lang="en-US" sz="700" b="1" dirty="0" smtClean="0">
                  <a:solidFill>
                    <a:srgbClr val="669900"/>
                  </a:solidFill>
                </a:rPr>
                <a:t>. </a:t>
              </a:r>
              <a:r>
                <a:rPr lang="en-US" sz="700" b="1" dirty="0" err="1" smtClean="0">
                  <a:solidFill>
                    <a:srgbClr val="669900"/>
                  </a:solidFill>
                </a:rPr>
                <a:t>Ghencea</a:t>
              </a:r>
              <a:endParaRPr lang="en-US" sz="700" b="1" dirty="0">
                <a:solidFill>
                  <a:srgbClr val="669900"/>
                </a:solidFill>
              </a:endParaRP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9522625" y="5338762"/>
              <a:ext cx="785806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b="1" dirty="0" smtClean="0">
                  <a:solidFill>
                    <a:srgbClr val="175B5E"/>
                  </a:solidFill>
                </a:rPr>
                <a:t>M3 / M9</a:t>
              </a:r>
            </a:p>
            <a:p>
              <a:r>
                <a:rPr lang="en-US" sz="700" b="1" dirty="0" smtClean="0">
                  <a:solidFill>
                    <a:srgbClr val="175B5E"/>
                  </a:solidFill>
                </a:rPr>
                <a:t>Dep. </a:t>
              </a:r>
              <a:r>
                <a:rPr lang="en-US" sz="700" b="1" dirty="0" err="1" smtClean="0">
                  <a:solidFill>
                    <a:srgbClr val="175B5E"/>
                  </a:solidFill>
                </a:rPr>
                <a:t>Pantelimon</a:t>
              </a:r>
              <a:endParaRPr lang="en-US" sz="700" b="1" dirty="0">
                <a:solidFill>
                  <a:srgbClr val="175B5E"/>
                </a:solidFill>
              </a:endParaRPr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69444" y="209558"/>
              <a:ext cx="2745635" cy="5027773"/>
            </a:xfrm>
            <a:custGeom>
              <a:avLst/>
              <a:gdLst>
                <a:gd name="connsiteX0" fmla="*/ 19212 w 104937"/>
                <a:gd name="connsiteY0" fmla="*/ 0 h 800100"/>
                <a:gd name="connsiteX1" fmla="*/ 162 w 104937"/>
                <a:gd name="connsiteY1" fmla="*/ 373856 h 800100"/>
                <a:gd name="connsiteX2" fmla="*/ 28737 w 104937"/>
                <a:gd name="connsiteY2" fmla="*/ 528637 h 800100"/>
                <a:gd name="connsiteX3" fmla="*/ 104937 w 104937"/>
                <a:gd name="connsiteY3" fmla="*/ 800100 h 800100"/>
                <a:gd name="connsiteX0" fmla="*/ 19212 w 109942"/>
                <a:gd name="connsiteY0" fmla="*/ 0 h 818892"/>
                <a:gd name="connsiteX1" fmla="*/ 162 w 109942"/>
                <a:gd name="connsiteY1" fmla="*/ 373856 h 818892"/>
                <a:gd name="connsiteX2" fmla="*/ 28737 w 109942"/>
                <a:gd name="connsiteY2" fmla="*/ 528637 h 818892"/>
                <a:gd name="connsiteX3" fmla="*/ 104937 w 109942"/>
                <a:gd name="connsiteY3" fmla="*/ 800100 h 818892"/>
                <a:gd name="connsiteX4" fmla="*/ 102556 w 109942"/>
                <a:gd name="connsiteY4" fmla="*/ 795337 h 818892"/>
                <a:gd name="connsiteX0" fmla="*/ 19212 w 390688"/>
                <a:gd name="connsiteY0" fmla="*/ 0 h 1245394"/>
                <a:gd name="connsiteX1" fmla="*/ 162 w 390688"/>
                <a:gd name="connsiteY1" fmla="*/ 373856 h 1245394"/>
                <a:gd name="connsiteX2" fmla="*/ 28737 w 390688"/>
                <a:gd name="connsiteY2" fmla="*/ 528637 h 1245394"/>
                <a:gd name="connsiteX3" fmla="*/ 104937 w 390688"/>
                <a:gd name="connsiteY3" fmla="*/ 800100 h 1245394"/>
                <a:gd name="connsiteX4" fmla="*/ 390688 w 390688"/>
                <a:gd name="connsiteY4" fmla="*/ 1245393 h 1245394"/>
                <a:gd name="connsiteX0" fmla="*/ 19212 w 411854"/>
                <a:gd name="connsiteY0" fmla="*/ 0 h 1278378"/>
                <a:gd name="connsiteX1" fmla="*/ 162 w 411854"/>
                <a:gd name="connsiteY1" fmla="*/ 373856 h 1278378"/>
                <a:gd name="connsiteX2" fmla="*/ 28737 w 411854"/>
                <a:gd name="connsiteY2" fmla="*/ 528637 h 1278378"/>
                <a:gd name="connsiteX3" fmla="*/ 104937 w 411854"/>
                <a:gd name="connsiteY3" fmla="*/ 800100 h 1278378"/>
                <a:gd name="connsiteX4" fmla="*/ 390688 w 411854"/>
                <a:gd name="connsiteY4" fmla="*/ 1245393 h 1278378"/>
                <a:gd name="connsiteX5" fmla="*/ 390686 w 411854"/>
                <a:gd name="connsiteY5" fmla="*/ 1245394 h 1278378"/>
                <a:gd name="connsiteX0" fmla="*/ 19212 w 864555"/>
                <a:gd name="connsiteY0" fmla="*/ 0 h 1488281"/>
                <a:gd name="connsiteX1" fmla="*/ 162 w 864555"/>
                <a:gd name="connsiteY1" fmla="*/ 373856 h 1488281"/>
                <a:gd name="connsiteX2" fmla="*/ 28737 w 864555"/>
                <a:gd name="connsiteY2" fmla="*/ 528637 h 1488281"/>
                <a:gd name="connsiteX3" fmla="*/ 104937 w 864555"/>
                <a:gd name="connsiteY3" fmla="*/ 800100 h 1488281"/>
                <a:gd name="connsiteX4" fmla="*/ 390688 w 864555"/>
                <a:gd name="connsiteY4" fmla="*/ 1245393 h 1488281"/>
                <a:gd name="connsiteX5" fmla="*/ 864555 w 864555"/>
                <a:gd name="connsiteY5" fmla="*/ 1488281 h 1488281"/>
                <a:gd name="connsiteX6" fmla="*/ 390686 w 864555"/>
                <a:gd name="connsiteY6" fmla="*/ 1245394 h 1488281"/>
                <a:gd name="connsiteX0" fmla="*/ 19212 w 864555"/>
                <a:gd name="connsiteY0" fmla="*/ 0 h 1926432"/>
                <a:gd name="connsiteX1" fmla="*/ 162 w 864555"/>
                <a:gd name="connsiteY1" fmla="*/ 373856 h 1926432"/>
                <a:gd name="connsiteX2" fmla="*/ 28737 w 864555"/>
                <a:gd name="connsiteY2" fmla="*/ 528637 h 1926432"/>
                <a:gd name="connsiteX3" fmla="*/ 104937 w 864555"/>
                <a:gd name="connsiteY3" fmla="*/ 800100 h 1926432"/>
                <a:gd name="connsiteX4" fmla="*/ 390688 w 864555"/>
                <a:gd name="connsiteY4" fmla="*/ 1245393 h 1926432"/>
                <a:gd name="connsiteX5" fmla="*/ 864555 w 864555"/>
                <a:gd name="connsiteY5" fmla="*/ 1488281 h 1926432"/>
                <a:gd name="connsiteX6" fmla="*/ 457361 w 864555"/>
                <a:gd name="connsiteY6" fmla="*/ 1926432 h 1926432"/>
                <a:gd name="connsiteX0" fmla="*/ 19212 w 721680"/>
                <a:gd name="connsiteY0" fmla="*/ 0 h 1926432"/>
                <a:gd name="connsiteX1" fmla="*/ 162 w 721680"/>
                <a:gd name="connsiteY1" fmla="*/ 373856 h 1926432"/>
                <a:gd name="connsiteX2" fmla="*/ 28737 w 721680"/>
                <a:gd name="connsiteY2" fmla="*/ 528637 h 1926432"/>
                <a:gd name="connsiteX3" fmla="*/ 104937 w 721680"/>
                <a:gd name="connsiteY3" fmla="*/ 800100 h 1926432"/>
                <a:gd name="connsiteX4" fmla="*/ 390688 w 721680"/>
                <a:gd name="connsiteY4" fmla="*/ 1245393 h 1926432"/>
                <a:gd name="connsiteX5" fmla="*/ 721680 w 721680"/>
                <a:gd name="connsiteY5" fmla="*/ 1519237 h 1926432"/>
                <a:gd name="connsiteX6" fmla="*/ 457361 w 721680"/>
                <a:gd name="connsiteY6" fmla="*/ 1926432 h 1926432"/>
                <a:gd name="connsiteX0" fmla="*/ 19212 w 721680"/>
                <a:gd name="connsiteY0" fmla="*/ 0 h 1926432"/>
                <a:gd name="connsiteX1" fmla="*/ 162 w 721680"/>
                <a:gd name="connsiteY1" fmla="*/ 373856 h 1926432"/>
                <a:gd name="connsiteX2" fmla="*/ 28737 w 721680"/>
                <a:gd name="connsiteY2" fmla="*/ 528637 h 1926432"/>
                <a:gd name="connsiteX3" fmla="*/ 104937 w 721680"/>
                <a:gd name="connsiteY3" fmla="*/ 800100 h 1926432"/>
                <a:gd name="connsiteX4" fmla="*/ 390688 w 721680"/>
                <a:gd name="connsiteY4" fmla="*/ 1245393 h 1926432"/>
                <a:gd name="connsiteX5" fmla="*/ 721680 w 721680"/>
                <a:gd name="connsiteY5" fmla="*/ 1519237 h 1926432"/>
                <a:gd name="connsiteX6" fmla="*/ 457361 w 721680"/>
                <a:gd name="connsiteY6" fmla="*/ 1926432 h 1926432"/>
                <a:gd name="connsiteX0" fmla="*/ 19212 w 777208"/>
                <a:gd name="connsiteY0" fmla="*/ 0 h 1926432"/>
                <a:gd name="connsiteX1" fmla="*/ 162 w 777208"/>
                <a:gd name="connsiteY1" fmla="*/ 373856 h 1926432"/>
                <a:gd name="connsiteX2" fmla="*/ 28737 w 777208"/>
                <a:gd name="connsiteY2" fmla="*/ 528637 h 1926432"/>
                <a:gd name="connsiteX3" fmla="*/ 104937 w 777208"/>
                <a:gd name="connsiteY3" fmla="*/ 800100 h 1926432"/>
                <a:gd name="connsiteX4" fmla="*/ 390688 w 777208"/>
                <a:gd name="connsiteY4" fmla="*/ 1245393 h 1926432"/>
                <a:gd name="connsiteX5" fmla="*/ 721680 w 777208"/>
                <a:gd name="connsiteY5" fmla="*/ 1519237 h 1926432"/>
                <a:gd name="connsiteX6" fmla="*/ 755018 w 777208"/>
                <a:gd name="connsiteY6" fmla="*/ 1600199 h 1926432"/>
                <a:gd name="connsiteX7" fmla="*/ 457361 w 777208"/>
                <a:gd name="connsiteY7" fmla="*/ 1926432 h 1926432"/>
                <a:gd name="connsiteX0" fmla="*/ 19212 w 758313"/>
                <a:gd name="connsiteY0" fmla="*/ 0 h 1926432"/>
                <a:gd name="connsiteX1" fmla="*/ 162 w 758313"/>
                <a:gd name="connsiteY1" fmla="*/ 373856 h 1926432"/>
                <a:gd name="connsiteX2" fmla="*/ 28737 w 758313"/>
                <a:gd name="connsiteY2" fmla="*/ 528637 h 1926432"/>
                <a:gd name="connsiteX3" fmla="*/ 104937 w 758313"/>
                <a:gd name="connsiteY3" fmla="*/ 800100 h 1926432"/>
                <a:gd name="connsiteX4" fmla="*/ 390688 w 758313"/>
                <a:gd name="connsiteY4" fmla="*/ 1245393 h 1926432"/>
                <a:gd name="connsiteX5" fmla="*/ 721680 w 758313"/>
                <a:gd name="connsiteY5" fmla="*/ 1519237 h 1926432"/>
                <a:gd name="connsiteX6" fmla="*/ 755018 w 758313"/>
                <a:gd name="connsiteY6" fmla="*/ 1600199 h 1926432"/>
                <a:gd name="connsiteX7" fmla="*/ 457361 w 758313"/>
                <a:gd name="connsiteY7" fmla="*/ 1926432 h 1926432"/>
                <a:gd name="connsiteX0" fmla="*/ 19212 w 755029"/>
                <a:gd name="connsiteY0" fmla="*/ 0 h 1926432"/>
                <a:gd name="connsiteX1" fmla="*/ 162 w 755029"/>
                <a:gd name="connsiteY1" fmla="*/ 373856 h 1926432"/>
                <a:gd name="connsiteX2" fmla="*/ 28737 w 755029"/>
                <a:gd name="connsiteY2" fmla="*/ 528637 h 1926432"/>
                <a:gd name="connsiteX3" fmla="*/ 104937 w 755029"/>
                <a:gd name="connsiteY3" fmla="*/ 800100 h 1926432"/>
                <a:gd name="connsiteX4" fmla="*/ 390688 w 755029"/>
                <a:gd name="connsiteY4" fmla="*/ 1245393 h 1926432"/>
                <a:gd name="connsiteX5" fmla="*/ 616905 w 755029"/>
                <a:gd name="connsiteY5" fmla="*/ 1447799 h 1926432"/>
                <a:gd name="connsiteX6" fmla="*/ 755018 w 755029"/>
                <a:gd name="connsiteY6" fmla="*/ 1600199 h 1926432"/>
                <a:gd name="connsiteX7" fmla="*/ 457361 w 755029"/>
                <a:gd name="connsiteY7" fmla="*/ 1926432 h 1926432"/>
                <a:gd name="connsiteX0" fmla="*/ 19212 w 755025"/>
                <a:gd name="connsiteY0" fmla="*/ 0 h 1926432"/>
                <a:gd name="connsiteX1" fmla="*/ 162 w 755025"/>
                <a:gd name="connsiteY1" fmla="*/ 373856 h 1926432"/>
                <a:gd name="connsiteX2" fmla="*/ 28737 w 755025"/>
                <a:gd name="connsiteY2" fmla="*/ 528637 h 1926432"/>
                <a:gd name="connsiteX3" fmla="*/ 104937 w 755025"/>
                <a:gd name="connsiteY3" fmla="*/ 800100 h 1926432"/>
                <a:gd name="connsiteX4" fmla="*/ 390688 w 755025"/>
                <a:gd name="connsiteY4" fmla="*/ 1245393 h 1926432"/>
                <a:gd name="connsiteX5" fmla="*/ 569280 w 755025"/>
                <a:gd name="connsiteY5" fmla="*/ 1393031 h 1926432"/>
                <a:gd name="connsiteX6" fmla="*/ 755018 w 755025"/>
                <a:gd name="connsiteY6" fmla="*/ 1600199 h 1926432"/>
                <a:gd name="connsiteX7" fmla="*/ 457361 w 755025"/>
                <a:gd name="connsiteY7" fmla="*/ 1926432 h 1926432"/>
                <a:gd name="connsiteX0" fmla="*/ 19212 w 755025"/>
                <a:gd name="connsiteY0" fmla="*/ 0 h 1897857"/>
                <a:gd name="connsiteX1" fmla="*/ 162 w 755025"/>
                <a:gd name="connsiteY1" fmla="*/ 373856 h 1897857"/>
                <a:gd name="connsiteX2" fmla="*/ 28737 w 755025"/>
                <a:gd name="connsiteY2" fmla="*/ 528637 h 1897857"/>
                <a:gd name="connsiteX3" fmla="*/ 104937 w 755025"/>
                <a:gd name="connsiteY3" fmla="*/ 800100 h 1897857"/>
                <a:gd name="connsiteX4" fmla="*/ 390688 w 755025"/>
                <a:gd name="connsiteY4" fmla="*/ 1245393 h 1897857"/>
                <a:gd name="connsiteX5" fmla="*/ 569280 w 755025"/>
                <a:gd name="connsiteY5" fmla="*/ 1393031 h 1897857"/>
                <a:gd name="connsiteX6" fmla="*/ 755018 w 755025"/>
                <a:gd name="connsiteY6" fmla="*/ 1600199 h 1897857"/>
                <a:gd name="connsiteX7" fmla="*/ 514511 w 755025"/>
                <a:gd name="connsiteY7" fmla="*/ 1897857 h 1897857"/>
                <a:gd name="connsiteX0" fmla="*/ 19212 w 755025"/>
                <a:gd name="connsiteY0" fmla="*/ 0 h 1922846"/>
                <a:gd name="connsiteX1" fmla="*/ 162 w 755025"/>
                <a:gd name="connsiteY1" fmla="*/ 373856 h 1922846"/>
                <a:gd name="connsiteX2" fmla="*/ 28737 w 755025"/>
                <a:gd name="connsiteY2" fmla="*/ 528637 h 1922846"/>
                <a:gd name="connsiteX3" fmla="*/ 104937 w 755025"/>
                <a:gd name="connsiteY3" fmla="*/ 800100 h 1922846"/>
                <a:gd name="connsiteX4" fmla="*/ 390688 w 755025"/>
                <a:gd name="connsiteY4" fmla="*/ 1245393 h 1922846"/>
                <a:gd name="connsiteX5" fmla="*/ 569280 w 755025"/>
                <a:gd name="connsiteY5" fmla="*/ 1393031 h 1922846"/>
                <a:gd name="connsiteX6" fmla="*/ 755018 w 755025"/>
                <a:gd name="connsiteY6" fmla="*/ 1600199 h 1922846"/>
                <a:gd name="connsiteX7" fmla="*/ 514511 w 755025"/>
                <a:gd name="connsiteY7" fmla="*/ 1897857 h 1922846"/>
                <a:gd name="connsiteX8" fmla="*/ 514512 w 755025"/>
                <a:gd name="connsiteY8" fmla="*/ 1907381 h 1922846"/>
                <a:gd name="connsiteX0" fmla="*/ 19212 w 755025"/>
                <a:gd name="connsiteY0" fmla="*/ 0 h 2055018"/>
                <a:gd name="connsiteX1" fmla="*/ 162 w 755025"/>
                <a:gd name="connsiteY1" fmla="*/ 373856 h 2055018"/>
                <a:gd name="connsiteX2" fmla="*/ 28737 w 755025"/>
                <a:gd name="connsiteY2" fmla="*/ 528637 h 2055018"/>
                <a:gd name="connsiteX3" fmla="*/ 104937 w 755025"/>
                <a:gd name="connsiteY3" fmla="*/ 800100 h 2055018"/>
                <a:gd name="connsiteX4" fmla="*/ 390688 w 755025"/>
                <a:gd name="connsiteY4" fmla="*/ 1245393 h 2055018"/>
                <a:gd name="connsiteX5" fmla="*/ 569280 w 755025"/>
                <a:gd name="connsiteY5" fmla="*/ 1393031 h 2055018"/>
                <a:gd name="connsiteX6" fmla="*/ 755018 w 755025"/>
                <a:gd name="connsiteY6" fmla="*/ 1600199 h 2055018"/>
                <a:gd name="connsiteX7" fmla="*/ 514511 w 755025"/>
                <a:gd name="connsiteY7" fmla="*/ 1897857 h 2055018"/>
                <a:gd name="connsiteX8" fmla="*/ 521656 w 755025"/>
                <a:gd name="connsiteY8" fmla="*/ 2055018 h 2055018"/>
                <a:gd name="connsiteX0" fmla="*/ 19212 w 755025"/>
                <a:gd name="connsiteY0" fmla="*/ 0 h 2357437"/>
                <a:gd name="connsiteX1" fmla="*/ 162 w 755025"/>
                <a:gd name="connsiteY1" fmla="*/ 373856 h 2357437"/>
                <a:gd name="connsiteX2" fmla="*/ 28737 w 755025"/>
                <a:gd name="connsiteY2" fmla="*/ 528637 h 2357437"/>
                <a:gd name="connsiteX3" fmla="*/ 104937 w 755025"/>
                <a:gd name="connsiteY3" fmla="*/ 800100 h 2357437"/>
                <a:gd name="connsiteX4" fmla="*/ 390688 w 755025"/>
                <a:gd name="connsiteY4" fmla="*/ 1245393 h 2357437"/>
                <a:gd name="connsiteX5" fmla="*/ 569280 w 755025"/>
                <a:gd name="connsiteY5" fmla="*/ 1393031 h 2357437"/>
                <a:gd name="connsiteX6" fmla="*/ 755018 w 755025"/>
                <a:gd name="connsiteY6" fmla="*/ 1600199 h 2357437"/>
                <a:gd name="connsiteX7" fmla="*/ 514511 w 755025"/>
                <a:gd name="connsiteY7" fmla="*/ 1897857 h 2357437"/>
                <a:gd name="connsiteX8" fmla="*/ 402593 w 755025"/>
                <a:gd name="connsiteY8" fmla="*/ 2357437 h 2357437"/>
                <a:gd name="connsiteX0" fmla="*/ 19212 w 755025"/>
                <a:gd name="connsiteY0" fmla="*/ 0 h 2412205"/>
                <a:gd name="connsiteX1" fmla="*/ 162 w 755025"/>
                <a:gd name="connsiteY1" fmla="*/ 373856 h 2412205"/>
                <a:gd name="connsiteX2" fmla="*/ 28737 w 755025"/>
                <a:gd name="connsiteY2" fmla="*/ 528637 h 2412205"/>
                <a:gd name="connsiteX3" fmla="*/ 104937 w 755025"/>
                <a:gd name="connsiteY3" fmla="*/ 800100 h 2412205"/>
                <a:gd name="connsiteX4" fmla="*/ 390688 w 755025"/>
                <a:gd name="connsiteY4" fmla="*/ 1245393 h 2412205"/>
                <a:gd name="connsiteX5" fmla="*/ 569280 w 755025"/>
                <a:gd name="connsiteY5" fmla="*/ 1393031 h 2412205"/>
                <a:gd name="connsiteX6" fmla="*/ 755018 w 755025"/>
                <a:gd name="connsiteY6" fmla="*/ 1600199 h 2412205"/>
                <a:gd name="connsiteX7" fmla="*/ 514511 w 755025"/>
                <a:gd name="connsiteY7" fmla="*/ 1897857 h 2412205"/>
                <a:gd name="connsiteX8" fmla="*/ 402593 w 755025"/>
                <a:gd name="connsiteY8" fmla="*/ 2412205 h 2412205"/>
                <a:gd name="connsiteX0" fmla="*/ 19212 w 755025"/>
                <a:gd name="connsiteY0" fmla="*/ 0 h 2412205"/>
                <a:gd name="connsiteX1" fmla="*/ 162 w 755025"/>
                <a:gd name="connsiteY1" fmla="*/ 373856 h 2412205"/>
                <a:gd name="connsiteX2" fmla="*/ 28737 w 755025"/>
                <a:gd name="connsiteY2" fmla="*/ 528637 h 2412205"/>
                <a:gd name="connsiteX3" fmla="*/ 104937 w 755025"/>
                <a:gd name="connsiteY3" fmla="*/ 800100 h 2412205"/>
                <a:gd name="connsiteX4" fmla="*/ 390688 w 755025"/>
                <a:gd name="connsiteY4" fmla="*/ 1245393 h 2412205"/>
                <a:gd name="connsiteX5" fmla="*/ 569280 w 755025"/>
                <a:gd name="connsiteY5" fmla="*/ 1393031 h 2412205"/>
                <a:gd name="connsiteX6" fmla="*/ 755018 w 755025"/>
                <a:gd name="connsiteY6" fmla="*/ 1600199 h 2412205"/>
                <a:gd name="connsiteX7" fmla="*/ 514511 w 755025"/>
                <a:gd name="connsiteY7" fmla="*/ 1897857 h 2412205"/>
                <a:gd name="connsiteX8" fmla="*/ 435931 w 755025"/>
                <a:gd name="connsiteY8" fmla="*/ 2147887 h 2412205"/>
                <a:gd name="connsiteX9" fmla="*/ 402593 w 755025"/>
                <a:gd name="connsiteY9" fmla="*/ 2412205 h 2412205"/>
                <a:gd name="connsiteX0" fmla="*/ 19212 w 755025"/>
                <a:gd name="connsiteY0" fmla="*/ 0 h 2414586"/>
                <a:gd name="connsiteX1" fmla="*/ 162 w 755025"/>
                <a:gd name="connsiteY1" fmla="*/ 373856 h 2414586"/>
                <a:gd name="connsiteX2" fmla="*/ 28737 w 755025"/>
                <a:gd name="connsiteY2" fmla="*/ 528637 h 2414586"/>
                <a:gd name="connsiteX3" fmla="*/ 104937 w 755025"/>
                <a:gd name="connsiteY3" fmla="*/ 800100 h 2414586"/>
                <a:gd name="connsiteX4" fmla="*/ 390688 w 755025"/>
                <a:gd name="connsiteY4" fmla="*/ 1245393 h 2414586"/>
                <a:gd name="connsiteX5" fmla="*/ 569280 w 755025"/>
                <a:gd name="connsiteY5" fmla="*/ 1393031 h 2414586"/>
                <a:gd name="connsiteX6" fmla="*/ 755018 w 755025"/>
                <a:gd name="connsiteY6" fmla="*/ 1600199 h 2414586"/>
                <a:gd name="connsiteX7" fmla="*/ 514511 w 755025"/>
                <a:gd name="connsiteY7" fmla="*/ 1897857 h 2414586"/>
                <a:gd name="connsiteX8" fmla="*/ 435931 w 755025"/>
                <a:gd name="connsiteY8" fmla="*/ 2147887 h 2414586"/>
                <a:gd name="connsiteX9" fmla="*/ 416881 w 755025"/>
                <a:gd name="connsiteY9" fmla="*/ 2414586 h 2414586"/>
                <a:gd name="connsiteX0" fmla="*/ 19212 w 755025"/>
                <a:gd name="connsiteY0" fmla="*/ 0 h 2433670"/>
                <a:gd name="connsiteX1" fmla="*/ 162 w 755025"/>
                <a:gd name="connsiteY1" fmla="*/ 373856 h 2433670"/>
                <a:gd name="connsiteX2" fmla="*/ 28737 w 755025"/>
                <a:gd name="connsiteY2" fmla="*/ 528637 h 2433670"/>
                <a:gd name="connsiteX3" fmla="*/ 104937 w 755025"/>
                <a:gd name="connsiteY3" fmla="*/ 800100 h 2433670"/>
                <a:gd name="connsiteX4" fmla="*/ 390688 w 755025"/>
                <a:gd name="connsiteY4" fmla="*/ 1245393 h 2433670"/>
                <a:gd name="connsiteX5" fmla="*/ 569280 w 755025"/>
                <a:gd name="connsiteY5" fmla="*/ 1393031 h 2433670"/>
                <a:gd name="connsiteX6" fmla="*/ 755018 w 755025"/>
                <a:gd name="connsiteY6" fmla="*/ 1600199 h 2433670"/>
                <a:gd name="connsiteX7" fmla="*/ 514511 w 755025"/>
                <a:gd name="connsiteY7" fmla="*/ 1897857 h 2433670"/>
                <a:gd name="connsiteX8" fmla="*/ 435931 w 755025"/>
                <a:gd name="connsiteY8" fmla="*/ 2147887 h 2433670"/>
                <a:gd name="connsiteX9" fmla="*/ 416881 w 755025"/>
                <a:gd name="connsiteY9" fmla="*/ 2414586 h 2433670"/>
                <a:gd name="connsiteX10" fmla="*/ 421644 w 755025"/>
                <a:gd name="connsiteY10" fmla="*/ 2412204 h 2433670"/>
                <a:gd name="connsiteX0" fmla="*/ 19212 w 755025"/>
                <a:gd name="connsiteY0" fmla="*/ 0 h 2669379"/>
                <a:gd name="connsiteX1" fmla="*/ 162 w 755025"/>
                <a:gd name="connsiteY1" fmla="*/ 373856 h 2669379"/>
                <a:gd name="connsiteX2" fmla="*/ 28737 w 755025"/>
                <a:gd name="connsiteY2" fmla="*/ 528637 h 2669379"/>
                <a:gd name="connsiteX3" fmla="*/ 104937 w 755025"/>
                <a:gd name="connsiteY3" fmla="*/ 800100 h 2669379"/>
                <a:gd name="connsiteX4" fmla="*/ 390688 w 755025"/>
                <a:gd name="connsiteY4" fmla="*/ 1245393 h 2669379"/>
                <a:gd name="connsiteX5" fmla="*/ 569280 w 755025"/>
                <a:gd name="connsiteY5" fmla="*/ 1393031 h 2669379"/>
                <a:gd name="connsiteX6" fmla="*/ 755018 w 755025"/>
                <a:gd name="connsiteY6" fmla="*/ 1600199 h 2669379"/>
                <a:gd name="connsiteX7" fmla="*/ 514511 w 755025"/>
                <a:gd name="connsiteY7" fmla="*/ 1897857 h 2669379"/>
                <a:gd name="connsiteX8" fmla="*/ 435931 w 755025"/>
                <a:gd name="connsiteY8" fmla="*/ 2147887 h 2669379"/>
                <a:gd name="connsiteX9" fmla="*/ 416881 w 755025"/>
                <a:gd name="connsiteY9" fmla="*/ 2414586 h 2669379"/>
                <a:gd name="connsiteX10" fmla="*/ 409738 w 755025"/>
                <a:gd name="connsiteY10" fmla="*/ 2669379 h 2669379"/>
                <a:gd name="connsiteX0" fmla="*/ 19212 w 755025"/>
                <a:gd name="connsiteY0" fmla="*/ 0 h 2669379"/>
                <a:gd name="connsiteX1" fmla="*/ 162 w 755025"/>
                <a:gd name="connsiteY1" fmla="*/ 373856 h 2669379"/>
                <a:gd name="connsiteX2" fmla="*/ 28737 w 755025"/>
                <a:gd name="connsiteY2" fmla="*/ 528637 h 2669379"/>
                <a:gd name="connsiteX3" fmla="*/ 104937 w 755025"/>
                <a:gd name="connsiteY3" fmla="*/ 800100 h 2669379"/>
                <a:gd name="connsiteX4" fmla="*/ 390688 w 755025"/>
                <a:gd name="connsiteY4" fmla="*/ 1245393 h 2669379"/>
                <a:gd name="connsiteX5" fmla="*/ 569280 w 755025"/>
                <a:gd name="connsiteY5" fmla="*/ 1393031 h 2669379"/>
                <a:gd name="connsiteX6" fmla="*/ 755018 w 755025"/>
                <a:gd name="connsiteY6" fmla="*/ 1600199 h 2669379"/>
                <a:gd name="connsiteX7" fmla="*/ 514511 w 755025"/>
                <a:gd name="connsiteY7" fmla="*/ 1897857 h 2669379"/>
                <a:gd name="connsiteX8" fmla="*/ 435931 w 755025"/>
                <a:gd name="connsiteY8" fmla="*/ 2147887 h 2669379"/>
                <a:gd name="connsiteX9" fmla="*/ 416881 w 755025"/>
                <a:gd name="connsiteY9" fmla="*/ 2414586 h 2669379"/>
                <a:gd name="connsiteX10" fmla="*/ 424025 w 755025"/>
                <a:gd name="connsiteY10" fmla="*/ 2421729 h 2669379"/>
                <a:gd name="connsiteX11" fmla="*/ 409738 w 755025"/>
                <a:gd name="connsiteY11" fmla="*/ 2669379 h 2669379"/>
                <a:gd name="connsiteX0" fmla="*/ 19212 w 755025"/>
                <a:gd name="connsiteY0" fmla="*/ 0 h 2743688"/>
                <a:gd name="connsiteX1" fmla="*/ 162 w 755025"/>
                <a:gd name="connsiteY1" fmla="*/ 373856 h 2743688"/>
                <a:gd name="connsiteX2" fmla="*/ 28737 w 755025"/>
                <a:gd name="connsiteY2" fmla="*/ 528637 h 2743688"/>
                <a:gd name="connsiteX3" fmla="*/ 104937 w 755025"/>
                <a:gd name="connsiteY3" fmla="*/ 800100 h 2743688"/>
                <a:gd name="connsiteX4" fmla="*/ 390688 w 755025"/>
                <a:gd name="connsiteY4" fmla="*/ 1245393 h 2743688"/>
                <a:gd name="connsiteX5" fmla="*/ 569280 w 755025"/>
                <a:gd name="connsiteY5" fmla="*/ 1393031 h 2743688"/>
                <a:gd name="connsiteX6" fmla="*/ 755018 w 755025"/>
                <a:gd name="connsiteY6" fmla="*/ 1600199 h 2743688"/>
                <a:gd name="connsiteX7" fmla="*/ 514511 w 755025"/>
                <a:gd name="connsiteY7" fmla="*/ 1897857 h 2743688"/>
                <a:gd name="connsiteX8" fmla="*/ 435931 w 755025"/>
                <a:gd name="connsiteY8" fmla="*/ 2147887 h 2743688"/>
                <a:gd name="connsiteX9" fmla="*/ 416881 w 755025"/>
                <a:gd name="connsiteY9" fmla="*/ 2414586 h 2743688"/>
                <a:gd name="connsiteX10" fmla="*/ 395450 w 755025"/>
                <a:gd name="connsiteY10" fmla="*/ 2736054 h 2743688"/>
                <a:gd name="connsiteX11" fmla="*/ 409738 w 755025"/>
                <a:gd name="connsiteY11" fmla="*/ 2669379 h 2743688"/>
                <a:gd name="connsiteX0" fmla="*/ 19212 w 755025"/>
                <a:gd name="connsiteY0" fmla="*/ 0 h 2897979"/>
                <a:gd name="connsiteX1" fmla="*/ 162 w 755025"/>
                <a:gd name="connsiteY1" fmla="*/ 373856 h 2897979"/>
                <a:gd name="connsiteX2" fmla="*/ 28737 w 755025"/>
                <a:gd name="connsiteY2" fmla="*/ 528637 h 2897979"/>
                <a:gd name="connsiteX3" fmla="*/ 104937 w 755025"/>
                <a:gd name="connsiteY3" fmla="*/ 800100 h 2897979"/>
                <a:gd name="connsiteX4" fmla="*/ 390688 w 755025"/>
                <a:gd name="connsiteY4" fmla="*/ 1245393 h 2897979"/>
                <a:gd name="connsiteX5" fmla="*/ 569280 w 755025"/>
                <a:gd name="connsiteY5" fmla="*/ 1393031 h 2897979"/>
                <a:gd name="connsiteX6" fmla="*/ 755018 w 755025"/>
                <a:gd name="connsiteY6" fmla="*/ 1600199 h 2897979"/>
                <a:gd name="connsiteX7" fmla="*/ 514511 w 755025"/>
                <a:gd name="connsiteY7" fmla="*/ 1897857 h 2897979"/>
                <a:gd name="connsiteX8" fmla="*/ 435931 w 755025"/>
                <a:gd name="connsiteY8" fmla="*/ 2147887 h 2897979"/>
                <a:gd name="connsiteX9" fmla="*/ 416881 w 755025"/>
                <a:gd name="connsiteY9" fmla="*/ 2414586 h 2897979"/>
                <a:gd name="connsiteX10" fmla="*/ 395450 w 755025"/>
                <a:gd name="connsiteY10" fmla="*/ 2736054 h 2897979"/>
                <a:gd name="connsiteX11" fmla="*/ 326394 w 755025"/>
                <a:gd name="connsiteY11" fmla="*/ 2897979 h 2897979"/>
                <a:gd name="connsiteX0" fmla="*/ 19212 w 755025"/>
                <a:gd name="connsiteY0" fmla="*/ 0 h 3264692"/>
                <a:gd name="connsiteX1" fmla="*/ 162 w 755025"/>
                <a:gd name="connsiteY1" fmla="*/ 373856 h 3264692"/>
                <a:gd name="connsiteX2" fmla="*/ 28737 w 755025"/>
                <a:gd name="connsiteY2" fmla="*/ 528637 h 3264692"/>
                <a:gd name="connsiteX3" fmla="*/ 104937 w 755025"/>
                <a:gd name="connsiteY3" fmla="*/ 800100 h 3264692"/>
                <a:gd name="connsiteX4" fmla="*/ 390688 w 755025"/>
                <a:gd name="connsiteY4" fmla="*/ 1245393 h 3264692"/>
                <a:gd name="connsiteX5" fmla="*/ 569280 w 755025"/>
                <a:gd name="connsiteY5" fmla="*/ 1393031 h 3264692"/>
                <a:gd name="connsiteX6" fmla="*/ 755018 w 755025"/>
                <a:gd name="connsiteY6" fmla="*/ 1600199 h 3264692"/>
                <a:gd name="connsiteX7" fmla="*/ 514511 w 755025"/>
                <a:gd name="connsiteY7" fmla="*/ 1897857 h 3264692"/>
                <a:gd name="connsiteX8" fmla="*/ 435931 w 755025"/>
                <a:gd name="connsiteY8" fmla="*/ 2147887 h 3264692"/>
                <a:gd name="connsiteX9" fmla="*/ 416881 w 755025"/>
                <a:gd name="connsiteY9" fmla="*/ 2414586 h 3264692"/>
                <a:gd name="connsiteX10" fmla="*/ 395450 w 755025"/>
                <a:gd name="connsiteY10" fmla="*/ 2736054 h 3264692"/>
                <a:gd name="connsiteX11" fmla="*/ 176375 w 755025"/>
                <a:gd name="connsiteY11" fmla="*/ 3264692 h 3264692"/>
                <a:gd name="connsiteX0" fmla="*/ 19212 w 755025"/>
                <a:gd name="connsiteY0" fmla="*/ 0 h 3303172"/>
                <a:gd name="connsiteX1" fmla="*/ 162 w 755025"/>
                <a:gd name="connsiteY1" fmla="*/ 373856 h 3303172"/>
                <a:gd name="connsiteX2" fmla="*/ 28737 w 755025"/>
                <a:gd name="connsiteY2" fmla="*/ 528637 h 3303172"/>
                <a:gd name="connsiteX3" fmla="*/ 104937 w 755025"/>
                <a:gd name="connsiteY3" fmla="*/ 800100 h 3303172"/>
                <a:gd name="connsiteX4" fmla="*/ 390688 w 755025"/>
                <a:gd name="connsiteY4" fmla="*/ 1245393 h 3303172"/>
                <a:gd name="connsiteX5" fmla="*/ 569280 w 755025"/>
                <a:gd name="connsiteY5" fmla="*/ 1393031 h 3303172"/>
                <a:gd name="connsiteX6" fmla="*/ 755018 w 755025"/>
                <a:gd name="connsiteY6" fmla="*/ 1600199 h 3303172"/>
                <a:gd name="connsiteX7" fmla="*/ 514511 w 755025"/>
                <a:gd name="connsiteY7" fmla="*/ 1897857 h 3303172"/>
                <a:gd name="connsiteX8" fmla="*/ 435931 w 755025"/>
                <a:gd name="connsiteY8" fmla="*/ 2147887 h 3303172"/>
                <a:gd name="connsiteX9" fmla="*/ 416881 w 755025"/>
                <a:gd name="connsiteY9" fmla="*/ 2414586 h 3303172"/>
                <a:gd name="connsiteX10" fmla="*/ 395450 w 755025"/>
                <a:gd name="connsiteY10" fmla="*/ 2736054 h 3303172"/>
                <a:gd name="connsiteX11" fmla="*/ 176375 w 755025"/>
                <a:gd name="connsiteY11" fmla="*/ 3264692 h 3303172"/>
                <a:gd name="connsiteX12" fmla="*/ 176375 w 755025"/>
                <a:gd name="connsiteY12" fmla="*/ 3262309 h 3303172"/>
                <a:gd name="connsiteX0" fmla="*/ 19212 w 755025"/>
                <a:gd name="connsiteY0" fmla="*/ 0 h 3352851"/>
                <a:gd name="connsiteX1" fmla="*/ 162 w 755025"/>
                <a:gd name="connsiteY1" fmla="*/ 373856 h 3352851"/>
                <a:gd name="connsiteX2" fmla="*/ 28737 w 755025"/>
                <a:gd name="connsiteY2" fmla="*/ 528637 h 3352851"/>
                <a:gd name="connsiteX3" fmla="*/ 104937 w 755025"/>
                <a:gd name="connsiteY3" fmla="*/ 800100 h 3352851"/>
                <a:gd name="connsiteX4" fmla="*/ 390688 w 755025"/>
                <a:gd name="connsiteY4" fmla="*/ 1245393 h 3352851"/>
                <a:gd name="connsiteX5" fmla="*/ 569280 w 755025"/>
                <a:gd name="connsiteY5" fmla="*/ 1393031 h 3352851"/>
                <a:gd name="connsiteX6" fmla="*/ 755018 w 755025"/>
                <a:gd name="connsiteY6" fmla="*/ 1600199 h 3352851"/>
                <a:gd name="connsiteX7" fmla="*/ 514511 w 755025"/>
                <a:gd name="connsiteY7" fmla="*/ 1897857 h 3352851"/>
                <a:gd name="connsiteX8" fmla="*/ 435931 w 755025"/>
                <a:gd name="connsiteY8" fmla="*/ 2147887 h 3352851"/>
                <a:gd name="connsiteX9" fmla="*/ 416881 w 755025"/>
                <a:gd name="connsiteY9" fmla="*/ 2414586 h 3352851"/>
                <a:gd name="connsiteX10" fmla="*/ 395450 w 755025"/>
                <a:gd name="connsiteY10" fmla="*/ 2736054 h 3352851"/>
                <a:gd name="connsiteX11" fmla="*/ 176375 w 755025"/>
                <a:gd name="connsiteY11" fmla="*/ 3264692 h 3352851"/>
                <a:gd name="connsiteX12" fmla="*/ 143037 w 755025"/>
                <a:gd name="connsiteY12" fmla="*/ 3352796 h 3352851"/>
                <a:gd name="connsiteX0" fmla="*/ 19212 w 755025"/>
                <a:gd name="connsiteY0" fmla="*/ 0 h 3448047"/>
                <a:gd name="connsiteX1" fmla="*/ 162 w 755025"/>
                <a:gd name="connsiteY1" fmla="*/ 373856 h 3448047"/>
                <a:gd name="connsiteX2" fmla="*/ 28737 w 755025"/>
                <a:gd name="connsiteY2" fmla="*/ 528637 h 3448047"/>
                <a:gd name="connsiteX3" fmla="*/ 104937 w 755025"/>
                <a:gd name="connsiteY3" fmla="*/ 800100 h 3448047"/>
                <a:gd name="connsiteX4" fmla="*/ 390688 w 755025"/>
                <a:gd name="connsiteY4" fmla="*/ 1245393 h 3448047"/>
                <a:gd name="connsiteX5" fmla="*/ 569280 w 755025"/>
                <a:gd name="connsiteY5" fmla="*/ 1393031 h 3448047"/>
                <a:gd name="connsiteX6" fmla="*/ 755018 w 755025"/>
                <a:gd name="connsiteY6" fmla="*/ 1600199 h 3448047"/>
                <a:gd name="connsiteX7" fmla="*/ 514511 w 755025"/>
                <a:gd name="connsiteY7" fmla="*/ 1897857 h 3448047"/>
                <a:gd name="connsiteX8" fmla="*/ 435931 w 755025"/>
                <a:gd name="connsiteY8" fmla="*/ 2147887 h 3448047"/>
                <a:gd name="connsiteX9" fmla="*/ 416881 w 755025"/>
                <a:gd name="connsiteY9" fmla="*/ 2414586 h 3448047"/>
                <a:gd name="connsiteX10" fmla="*/ 395450 w 755025"/>
                <a:gd name="connsiteY10" fmla="*/ 2736054 h 3448047"/>
                <a:gd name="connsiteX11" fmla="*/ 176375 w 755025"/>
                <a:gd name="connsiteY11" fmla="*/ 3264692 h 3448047"/>
                <a:gd name="connsiteX12" fmla="*/ 107318 w 755025"/>
                <a:gd name="connsiteY12" fmla="*/ 3448046 h 3448047"/>
                <a:gd name="connsiteX0" fmla="*/ 19212 w 755025"/>
                <a:gd name="connsiteY0" fmla="*/ 0 h 3461627"/>
                <a:gd name="connsiteX1" fmla="*/ 162 w 755025"/>
                <a:gd name="connsiteY1" fmla="*/ 373856 h 3461627"/>
                <a:gd name="connsiteX2" fmla="*/ 28737 w 755025"/>
                <a:gd name="connsiteY2" fmla="*/ 528637 h 3461627"/>
                <a:gd name="connsiteX3" fmla="*/ 104937 w 755025"/>
                <a:gd name="connsiteY3" fmla="*/ 800100 h 3461627"/>
                <a:gd name="connsiteX4" fmla="*/ 390688 w 755025"/>
                <a:gd name="connsiteY4" fmla="*/ 1245393 h 3461627"/>
                <a:gd name="connsiteX5" fmla="*/ 569280 w 755025"/>
                <a:gd name="connsiteY5" fmla="*/ 1393031 h 3461627"/>
                <a:gd name="connsiteX6" fmla="*/ 755018 w 755025"/>
                <a:gd name="connsiteY6" fmla="*/ 1600199 h 3461627"/>
                <a:gd name="connsiteX7" fmla="*/ 514511 w 755025"/>
                <a:gd name="connsiteY7" fmla="*/ 1897857 h 3461627"/>
                <a:gd name="connsiteX8" fmla="*/ 435931 w 755025"/>
                <a:gd name="connsiteY8" fmla="*/ 2147887 h 3461627"/>
                <a:gd name="connsiteX9" fmla="*/ 416881 w 755025"/>
                <a:gd name="connsiteY9" fmla="*/ 2414586 h 3461627"/>
                <a:gd name="connsiteX10" fmla="*/ 395450 w 755025"/>
                <a:gd name="connsiteY10" fmla="*/ 2736054 h 3461627"/>
                <a:gd name="connsiteX11" fmla="*/ 176375 w 755025"/>
                <a:gd name="connsiteY11" fmla="*/ 3264692 h 3461627"/>
                <a:gd name="connsiteX12" fmla="*/ 107318 w 755025"/>
                <a:gd name="connsiteY12" fmla="*/ 3448046 h 3461627"/>
                <a:gd name="connsiteX13" fmla="*/ 102556 w 755025"/>
                <a:gd name="connsiteY13" fmla="*/ 3448046 h 3461627"/>
                <a:gd name="connsiteX0" fmla="*/ 19212 w 755025"/>
                <a:gd name="connsiteY0" fmla="*/ 0 h 3805233"/>
                <a:gd name="connsiteX1" fmla="*/ 162 w 755025"/>
                <a:gd name="connsiteY1" fmla="*/ 373856 h 3805233"/>
                <a:gd name="connsiteX2" fmla="*/ 28737 w 755025"/>
                <a:gd name="connsiteY2" fmla="*/ 528637 h 3805233"/>
                <a:gd name="connsiteX3" fmla="*/ 104937 w 755025"/>
                <a:gd name="connsiteY3" fmla="*/ 800100 h 3805233"/>
                <a:gd name="connsiteX4" fmla="*/ 390688 w 755025"/>
                <a:gd name="connsiteY4" fmla="*/ 1245393 h 3805233"/>
                <a:gd name="connsiteX5" fmla="*/ 569280 w 755025"/>
                <a:gd name="connsiteY5" fmla="*/ 1393031 h 3805233"/>
                <a:gd name="connsiteX6" fmla="*/ 755018 w 755025"/>
                <a:gd name="connsiteY6" fmla="*/ 1600199 h 3805233"/>
                <a:gd name="connsiteX7" fmla="*/ 514511 w 755025"/>
                <a:gd name="connsiteY7" fmla="*/ 1897857 h 3805233"/>
                <a:gd name="connsiteX8" fmla="*/ 435931 w 755025"/>
                <a:gd name="connsiteY8" fmla="*/ 2147887 h 3805233"/>
                <a:gd name="connsiteX9" fmla="*/ 416881 w 755025"/>
                <a:gd name="connsiteY9" fmla="*/ 2414586 h 3805233"/>
                <a:gd name="connsiteX10" fmla="*/ 395450 w 755025"/>
                <a:gd name="connsiteY10" fmla="*/ 2736054 h 3805233"/>
                <a:gd name="connsiteX11" fmla="*/ 176375 w 755025"/>
                <a:gd name="connsiteY11" fmla="*/ 3264692 h 3805233"/>
                <a:gd name="connsiteX12" fmla="*/ 107318 w 755025"/>
                <a:gd name="connsiteY12" fmla="*/ 3448046 h 3805233"/>
                <a:gd name="connsiteX13" fmla="*/ 223999 w 755025"/>
                <a:gd name="connsiteY13" fmla="*/ 3805233 h 3805233"/>
                <a:gd name="connsiteX0" fmla="*/ 19212 w 755025"/>
                <a:gd name="connsiteY0" fmla="*/ 0 h 3831017"/>
                <a:gd name="connsiteX1" fmla="*/ 162 w 755025"/>
                <a:gd name="connsiteY1" fmla="*/ 373856 h 3831017"/>
                <a:gd name="connsiteX2" fmla="*/ 28737 w 755025"/>
                <a:gd name="connsiteY2" fmla="*/ 528637 h 3831017"/>
                <a:gd name="connsiteX3" fmla="*/ 104937 w 755025"/>
                <a:gd name="connsiteY3" fmla="*/ 800100 h 3831017"/>
                <a:gd name="connsiteX4" fmla="*/ 390688 w 755025"/>
                <a:gd name="connsiteY4" fmla="*/ 1245393 h 3831017"/>
                <a:gd name="connsiteX5" fmla="*/ 569280 w 755025"/>
                <a:gd name="connsiteY5" fmla="*/ 1393031 h 3831017"/>
                <a:gd name="connsiteX6" fmla="*/ 755018 w 755025"/>
                <a:gd name="connsiteY6" fmla="*/ 1600199 h 3831017"/>
                <a:gd name="connsiteX7" fmla="*/ 514511 w 755025"/>
                <a:gd name="connsiteY7" fmla="*/ 1897857 h 3831017"/>
                <a:gd name="connsiteX8" fmla="*/ 435931 w 755025"/>
                <a:gd name="connsiteY8" fmla="*/ 2147887 h 3831017"/>
                <a:gd name="connsiteX9" fmla="*/ 416881 w 755025"/>
                <a:gd name="connsiteY9" fmla="*/ 2414586 h 3831017"/>
                <a:gd name="connsiteX10" fmla="*/ 395450 w 755025"/>
                <a:gd name="connsiteY10" fmla="*/ 2736054 h 3831017"/>
                <a:gd name="connsiteX11" fmla="*/ 176375 w 755025"/>
                <a:gd name="connsiteY11" fmla="*/ 3264692 h 3831017"/>
                <a:gd name="connsiteX12" fmla="*/ 107318 w 755025"/>
                <a:gd name="connsiteY12" fmla="*/ 3448046 h 3831017"/>
                <a:gd name="connsiteX13" fmla="*/ 223999 w 755025"/>
                <a:gd name="connsiteY13" fmla="*/ 3805233 h 3831017"/>
                <a:gd name="connsiteX14" fmla="*/ 226381 w 755025"/>
                <a:gd name="connsiteY14" fmla="*/ 3802852 h 3831017"/>
                <a:gd name="connsiteX0" fmla="*/ 19212 w 755025"/>
                <a:gd name="connsiteY0" fmla="*/ 0 h 3895726"/>
                <a:gd name="connsiteX1" fmla="*/ 162 w 755025"/>
                <a:gd name="connsiteY1" fmla="*/ 373856 h 3895726"/>
                <a:gd name="connsiteX2" fmla="*/ 28737 w 755025"/>
                <a:gd name="connsiteY2" fmla="*/ 528637 h 3895726"/>
                <a:gd name="connsiteX3" fmla="*/ 104937 w 755025"/>
                <a:gd name="connsiteY3" fmla="*/ 800100 h 3895726"/>
                <a:gd name="connsiteX4" fmla="*/ 390688 w 755025"/>
                <a:gd name="connsiteY4" fmla="*/ 1245393 h 3895726"/>
                <a:gd name="connsiteX5" fmla="*/ 569280 w 755025"/>
                <a:gd name="connsiteY5" fmla="*/ 1393031 h 3895726"/>
                <a:gd name="connsiteX6" fmla="*/ 755018 w 755025"/>
                <a:gd name="connsiteY6" fmla="*/ 1600199 h 3895726"/>
                <a:gd name="connsiteX7" fmla="*/ 514511 w 755025"/>
                <a:gd name="connsiteY7" fmla="*/ 1897857 h 3895726"/>
                <a:gd name="connsiteX8" fmla="*/ 435931 w 755025"/>
                <a:gd name="connsiteY8" fmla="*/ 2147887 h 3895726"/>
                <a:gd name="connsiteX9" fmla="*/ 416881 w 755025"/>
                <a:gd name="connsiteY9" fmla="*/ 2414586 h 3895726"/>
                <a:gd name="connsiteX10" fmla="*/ 395450 w 755025"/>
                <a:gd name="connsiteY10" fmla="*/ 2736054 h 3895726"/>
                <a:gd name="connsiteX11" fmla="*/ 176375 w 755025"/>
                <a:gd name="connsiteY11" fmla="*/ 3264692 h 3895726"/>
                <a:gd name="connsiteX12" fmla="*/ 107318 w 755025"/>
                <a:gd name="connsiteY12" fmla="*/ 3448046 h 3895726"/>
                <a:gd name="connsiteX13" fmla="*/ 223999 w 755025"/>
                <a:gd name="connsiteY13" fmla="*/ 3805233 h 3895726"/>
                <a:gd name="connsiteX14" fmla="*/ 643100 w 755025"/>
                <a:gd name="connsiteY14" fmla="*/ 3895721 h 3895726"/>
                <a:gd name="connsiteX0" fmla="*/ 19212 w 755025"/>
                <a:gd name="connsiteY0" fmla="*/ 0 h 3895721"/>
                <a:gd name="connsiteX1" fmla="*/ 162 w 755025"/>
                <a:gd name="connsiteY1" fmla="*/ 373856 h 3895721"/>
                <a:gd name="connsiteX2" fmla="*/ 28737 w 755025"/>
                <a:gd name="connsiteY2" fmla="*/ 528637 h 3895721"/>
                <a:gd name="connsiteX3" fmla="*/ 104937 w 755025"/>
                <a:gd name="connsiteY3" fmla="*/ 800100 h 3895721"/>
                <a:gd name="connsiteX4" fmla="*/ 390688 w 755025"/>
                <a:gd name="connsiteY4" fmla="*/ 1245393 h 3895721"/>
                <a:gd name="connsiteX5" fmla="*/ 569280 w 755025"/>
                <a:gd name="connsiteY5" fmla="*/ 1393031 h 3895721"/>
                <a:gd name="connsiteX6" fmla="*/ 755018 w 755025"/>
                <a:gd name="connsiteY6" fmla="*/ 1600199 h 3895721"/>
                <a:gd name="connsiteX7" fmla="*/ 514511 w 755025"/>
                <a:gd name="connsiteY7" fmla="*/ 1897857 h 3895721"/>
                <a:gd name="connsiteX8" fmla="*/ 435931 w 755025"/>
                <a:gd name="connsiteY8" fmla="*/ 2147887 h 3895721"/>
                <a:gd name="connsiteX9" fmla="*/ 416881 w 755025"/>
                <a:gd name="connsiteY9" fmla="*/ 2414586 h 3895721"/>
                <a:gd name="connsiteX10" fmla="*/ 395450 w 755025"/>
                <a:gd name="connsiteY10" fmla="*/ 2736054 h 3895721"/>
                <a:gd name="connsiteX11" fmla="*/ 176375 w 755025"/>
                <a:gd name="connsiteY11" fmla="*/ 3264692 h 3895721"/>
                <a:gd name="connsiteX12" fmla="*/ 107318 w 755025"/>
                <a:gd name="connsiteY12" fmla="*/ 3448046 h 3895721"/>
                <a:gd name="connsiteX13" fmla="*/ 223999 w 755025"/>
                <a:gd name="connsiteY13" fmla="*/ 3805233 h 3895721"/>
                <a:gd name="connsiteX14" fmla="*/ 371638 w 755025"/>
                <a:gd name="connsiteY14" fmla="*/ 3850476 h 3895721"/>
                <a:gd name="connsiteX15" fmla="*/ 643100 w 755025"/>
                <a:gd name="connsiteY15" fmla="*/ 3895721 h 3895721"/>
                <a:gd name="connsiteX0" fmla="*/ 19212 w 755025"/>
                <a:gd name="connsiteY0" fmla="*/ 0 h 3895721"/>
                <a:gd name="connsiteX1" fmla="*/ 162 w 755025"/>
                <a:gd name="connsiteY1" fmla="*/ 373856 h 3895721"/>
                <a:gd name="connsiteX2" fmla="*/ 28737 w 755025"/>
                <a:gd name="connsiteY2" fmla="*/ 528637 h 3895721"/>
                <a:gd name="connsiteX3" fmla="*/ 104937 w 755025"/>
                <a:gd name="connsiteY3" fmla="*/ 800100 h 3895721"/>
                <a:gd name="connsiteX4" fmla="*/ 390688 w 755025"/>
                <a:gd name="connsiteY4" fmla="*/ 1245393 h 3895721"/>
                <a:gd name="connsiteX5" fmla="*/ 569280 w 755025"/>
                <a:gd name="connsiteY5" fmla="*/ 1393031 h 3895721"/>
                <a:gd name="connsiteX6" fmla="*/ 755018 w 755025"/>
                <a:gd name="connsiteY6" fmla="*/ 1600199 h 3895721"/>
                <a:gd name="connsiteX7" fmla="*/ 514511 w 755025"/>
                <a:gd name="connsiteY7" fmla="*/ 1897857 h 3895721"/>
                <a:gd name="connsiteX8" fmla="*/ 435931 w 755025"/>
                <a:gd name="connsiteY8" fmla="*/ 2147887 h 3895721"/>
                <a:gd name="connsiteX9" fmla="*/ 416881 w 755025"/>
                <a:gd name="connsiteY9" fmla="*/ 2414586 h 3895721"/>
                <a:gd name="connsiteX10" fmla="*/ 395450 w 755025"/>
                <a:gd name="connsiteY10" fmla="*/ 2736054 h 3895721"/>
                <a:gd name="connsiteX11" fmla="*/ 176375 w 755025"/>
                <a:gd name="connsiteY11" fmla="*/ 3264692 h 3895721"/>
                <a:gd name="connsiteX12" fmla="*/ 107318 w 755025"/>
                <a:gd name="connsiteY12" fmla="*/ 3448046 h 3895721"/>
                <a:gd name="connsiteX13" fmla="*/ 185899 w 755025"/>
                <a:gd name="connsiteY13" fmla="*/ 3705220 h 3895721"/>
                <a:gd name="connsiteX14" fmla="*/ 371638 w 755025"/>
                <a:gd name="connsiteY14" fmla="*/ 3850476 h 3895721"/>
                <a:gd name="connsiteX15" fmla="*/ 643100 w 755025"/>
                <a:gd name="connsiteY15" fmla="*/ 3895721 h 3895721"/>
                <a:gd name="connsiteX0" fmla="*/ 19212 w 755025"/>
                <a:gd name="connsiteY0" fmla="*/ 0 h 3895721"/>
                <a:gd name="connsiteX1" fmla="*/ 162 w 755025"/>
                <a:gd name="connsiteY1" fmla="*/ 373856 h 3895721"/>
                <a:gd name="connsiteX2" fmla="*/ 28737 w 755025"/>
                <a:gd name="connsiteY2" fmla="*/ 528637 h 3895721"/>
                <a:gd name="connsiteX3" fmla="*/ 104937 w 755025"/>
                <a:gd name="connsiteY3" fmla="*/ 800100 h 3895721"/>
                <a:gd name="connsiteX4" fmla="*/ 390688 w 755025"/>
                <a:gd name="connsiteY4" fmla="*/ 1245393 h 3895721"/>
                <a:gd name="connsiteX5" fmla="*/ 569280 w 755025"/>
                <a:gd name="connsiteY5" fmla="*/ 1393031 h 3895721"/>
                <a:gd name="connsiteX6" fmla="*/ 755018 w 755025"/>
                <a:gd name="connsiteY6" fmla="*/ 1600199 h 3895721"/>
                <a:gd name="connsiteX7" fmla="*/ 514511 w 755025"/>
                <a:gd name="connsiteY7" fmla="*/ 1897857 h 3895721"/>
                <a:gd name="connsiteX8" fmla="*/ 435931 w 755025"/>
                <a:gd name="connsiteY8" fmla="*/ 2147887 h 3895721"/>
                <a:gd name="connsiteX9" fmla="*/ 416881 w 755025"/>
                <a:gd name="connsiteY9" fmla="*/ 2414586 h 3895721"/>
                <a:gd name="connsiteX10" fmla="*/ 395450 w 755025"/>
                <a:gd name="connsiteY10" fmla="*/ 2736054 h 3895721"/>
                <a:gd name="connsiteX11" fmla="*/ 176375 w 755025"/>
                <a:gd name="connsiteY11" fmla="*/ 3264692 h 3895721"/>
                <a:gd name="connsiteX12" fmla="*/ 107318 w 755025"/>
                <a:gd name="connsiteY12" fmla="*/ 3448046 h 3895721"/>
                <a:gd name="connsiteX13" fmla="*/ 185899 w 755025"/>
                <a:gd name="connsiteY13" fmla="*/ 3705220 h 3895721"/>
                <a:gd name="connsiteX14" fmla="*/ 245431 w 755025"/>
                <a:gd name="connsiteY14" fmla="*/ 3814759 h 3895721"/>
                <a:gd name="connsiteX15" fmla="*/ 371638 w 755025"/>
                <a:gd name="connsiteY15" fmla="*/ 3850476 h 3895721"/>
                <a:gd name="connsiteX16" fmla="*/ 643100 w 755025"/>
                <a:gd name="connsiteY16" fmla="*/ 3895721 h 3895721"/>
                <a:gd name="connsiteX0" fmla="*/ 19212 w 755025"/>
                <a:gd name="connsiteY0" fmla="*/ 0 h 3899072"/>
                <a:gd name="connsiteX1" fmla="*/ 162 w 755025"/>
                <a:gd name="connsiteY1" fmla="*/ 373856 h 3899072"/>
                <a:gd name="connsiteX2" fmla="*/ 28737 w 755025"/>
                <a:gd name="connsiteY2" fmla="*/ 528637 h 3899072"/>
                <a:gd name="connsiteX3" fmla="*/ 104937 w 755025"/>
                <a:gd name="connsiteY3" fmla="*/ 800100 h 3899072"/>
                <a:gd name="connsiteX4" fmla="*/ 390688 w 755025"/>
                <a:gd name="connsiteY4" fmla="*/ 1245393 h 3899072"/>
                <a:gd name="connsiteX5" fmla="*/ 569280 w 755025"/>
                <a:gd name="connsiteY5" fmla="*/ 1393031 h 3899072"/>
                <a:gd name="connsiteX6" fmla="*/ 755018 w 755025"/>
                <a:gd name="connsiteY6" fmla="*/ 1600199 h 3899072"/>
                <a:gd name="connsiteX7" fmla="*/ 514511 w 755025"/>
                <a:gd name="connsiteY7" fmla="*/ 1897857 h 3899072"/>
                <a:gd name="connsiteX8" fmla="*/ 435931 w 755025"/>
                <a:gd name="connsiteY8" fmla="*/ 2147887 h 3899072"/>
                <a:gd name="connsiteX9" fmla="*/ 416881 w 755025"/>
                <a:gd name="connsiteY9" fmla="*/ 2414586 h 3899072"/>
                <a:gd name="connsiteX10" fmla="*/ 395450 w 755025"/>
                <a:gd name="connsiteY10" fmla="*/ 2736054 h 3899072"/>
                <a:gd name="connsiteX11" fmla="*/ 176375 w 755025"/>
                <a:gd name="connsiteY11" fmla="*/ 3264692 h 3899072"/>
                <a:gd name="connsiteX12" fmla="*/ 107318 w 755025"/>
                <a:gd name="connsiteY12" fmla="*/ 3448046 h 3899072"/>
                <a:gd name="connsiteX13" fmla="*/ 185899 w 755025"/>
                <a:gd name="connsiteY13" fmla="*/ 3705220 h 3899072"/>
                <a:gd name="connsiteX14" fmla="*/ 245431 w 755025"/>
                <a:gd name="connsiteY14" fmla="*/ 3814759 h 3899072"/>
                <a:gd name="connsiteX15" fmla="*/ 371638 w 755025"/>
                <a:gd name="connsiteY15" fmla="*/ 3850476 h 3899072"/>
                <a:gd name="connsiteX16" fmla="*/ 643100 w 755025"/>
                <a:gd name="connsiteY16" fmla="*/ 3895721 h 3899072"/>
                <a:gd name="connsiteX17" fmla="*/ 652625 w 755025"/>
                <a:gd name="connsiteY17" fmla="*/ 3895721 h 3899072"/>
                <a:gd name="connsiteX0" fmla="*/ 19212 w 845506"/>
                <a:gd name="connsiteY0" fmla="*/ 0 h 4026690"/>
                <a:gd name="connsiteX1" fmla="*/ 162 w 845506"/>
                <a:gd name="connsiteY1" fmla="*/ 373856 h 4026690"/>
                <a:gd name="connsiteX2" fmla="*/ 28737 w 845506"/>
                <a:gd name="connsiteY2" fmla="*/ 528637 h 4026690"/>
                <a:gd name="connsiteX3" fmla="*/ 104937 w 845506"/>
                <a:gd name="connsiteY3" fmla="*/ 800100 h 4026690"/>
                <a:gd name="connsiteX4" fmla="*/ 390688 w 845506"/>
                <a:gd name="connsiteY4" fmla="*/ 1245393 h 4026690"/>
                <a:gd name="connsiteX5" fmla="*/ 569280 w 845506"/>
                <a:gd name="connsiteY5" fmla="*/ 1393031 h 4026690"/>
                <a:gd name="connsiteX6" fmla="*/ 755018 w 845506"/>
                <a:gd name="connsiteY6" fmla="*/ 1600199 h 4026690"/>
                <a:gd name="connsiteX7" fmla="*/ 514511 w 845506"/>
                <a:gd name="connsiteY7" fmla="*/ 1897857 h 4026690"/>
                <a:gd name="connsiteX8" fmla="*/ 435931 w 845506"/>
                <a:gd name="connsiteY8" fmla="*/ 2147887 h 4026690"/>
                <a:gd name="connsiteX9" fmla="*/ 416881 w 845506"/>
                <a:gd name="connsiteY9" fmla="*/ 2414586 h 4026690"/>
                <a:gd name="connsiteX10" fmla="*/ 395450 w 845506"/>
                <a:gd name="connsiteY10" fmla="*/ 2736054 h 4026690"/>
                <a:gd name="connsiteX11" fmla="*/ 176375 w 845506"/>
                <a:gd name="connsiteY11" fmla="*/ 3264692 h 4026690"/>
                <a:gd name="connsiteX12" fmla="*/ 107318 w 845506"/>
                <a:gd name="connsiteY12" fmla="*/ 3448046 h 4026690"/>
                <a:gd name="connsiteX13" fmla="*/ 185899 w 845506"/>
                <a:gd name="connsiteY13" fmla="*/ 3705220 h 4026690"/>
                <a:gd name="connsiteX14" fmla="*/ 245431 w 845506"/>
                <a:gd name="connsiteY14" fmla="*/ 3814759 h 4026690"/>
                <a:gd name="connsiteX15" fmla="*/ 371638 w 845506"/>
                <a:gd name="connsiteY15" fmla="*/ 3850476 h 4026690"/>
                <a:gd name="connsiteX16" fmla="*/ 643100 w 845506"/>
                <a:gd name="connsiteY16" fmla="*/ 3895721 h 4026690"/>
                <a:gd name="connsiteX17" fmla="*/ 845506 w 845506"/>
                <a:gd name="connsiteY17" fmla="*/ 4026690 h 4026690"/>
                <a:gd name="connsiteX0" fmla="*/ 19212 w 860498"/>
                <a:gd name="connsiteY0" fmla="*/ 0 h 4035125"/>
                <a:gd name="connsiteX1" fmla="*/ 162 w 860498"/>
                <a:gd name="connsiteY1" fmla="*/ 373856 h 4035125"/>
                <a:gd name="connsiteX2" fmla="*/ 28737 w 860498"/>
                <a:gd name="connsiteY2" fmla="*/ 528637 h 4035125"/>
                <a:gd name="connsiteX3" fmla="*/ 104937 w 860498"/>
                <a:gd name="connsiteY3" fmla="*/ 800100 h 4035125"/>
                <a:gd name="connsiteX4" fmla="*/ 390688 w 860498"/>
                <a:gd name="connsiteY4" fmla="*/ 1245393 h 4035125"/>
                <a:gd name="connsiteX5" fmla="*/ 569280 w 860498"/>
                <a:gd name="connsiteY5" fmla="*/ 1393031 h 4035125"/>
                <a:gd name="connsiteX6" fmla="*/ 755018 w 860498"/>
                <a:gd name="connsiteY6" fmla="*/ 1600199 h 4035125"/>
                <a:gd name="connsiteX7" fmla="*/ 514511 w 860498"/>
                <a:gd name="connsiteY7" fmla="*/ 1897857 h 4035125"/>
                <a:gd name="connsiteX8" fmla="*/ 435931 w 860498"/>
                <a:gd name="connsiteY8" fmla="*/ 2147887 h 4035125"/>
                <a:gd name="connsiteX9" fmla="*/ 416881 w 860498"/>
                <a:gd name="connsiteY9" fmla="*/ 2414586 h 4035125"/>
                <a:gd name="connsiteX10" fmla="*/ 395450 w 860498"/>
                <a:gd name="connsiteY10" fmla="*/ 2736054 h 4035125"/>
                <a:gd name="connsiteX11" fmla="*/ 176375 w 860498"/>
                <a:gd name="connsiteY11" fmla="*/ 3264692 h 4035125"/>
                <a:gd name="connsiteX12" fmla="*/ 107318 w 860498"/>
                <a:gd name="connsiteY12" fmla="*/ 3448046 h 4035125"/>
                <a:gd name="connsiteX13" fmla="*/ 185899 w 860498"/>
                <a:gd name="connsiteY13" fmla="*/ 3705220 h 4035125"/>
                <a:gd name="connsiteX14" fmla="*/ 245431 w 860498"/>
                <a:gd name="connsiteY14" fmla="*/ 3814759 h 4035125"/>
                <a:gd name="connsiteX15" fmla="*/ 371638 w 860498"/>
                <a:gd name="connsiteY15" fmla="*/ 3850476 h 4035125"/>
                <a:gd name="connsiteX16" fmla="*/ 643100 w 860498"/>
                <a:gd name="connsiteY16" fmla="*/ 3895721 h 4035125"/>
                <a:gd name="connsiteX17" fmla="*/ 845506 w 860498"/>
                <a:gd name="connsiteY17" fmla="*/ 4026690 h 4035125"/>
                <a:gd name="connsiteX18" fmla="*/ 845505 w 860498"/>
                <a:gd name="connsiteY18" fmla="*/ 4021926 h 4035125"/>
                <a:gd name="connsiteX0" fmla="*/ 19212 w 971711"/>
                <a:gd name="connsiteY0" fmla="*/ 0 h 4210048"/>
                <a:gd name="connsiteX1" fmla="*/ 162 w 971711"/>
                <a:gd name="connsiteY1" fmla="*/ 373856 h 4210048"/>
                <a:gd name="connsiteX2" fmla="*/ 28737 w 971711"/>
                <a:gd name="connsiteY2" fmla="*/ 528637 h 4210048"/>
                <a:gd name="connsiteX3" fmla="*/ 104937 w 971711"/>
                <a:gd name="connsiteY3" fmla="*/ 800100 h 4210048"/>
                <a:gd name="connsiteX4" fmla="*/ 390688 w 971711"/>
                <a:gd name="connsiteY4" fmla="*/ 1245393 h 4210048"/>
                <a:gd name="connsiteX5" fmla="*/ 569280 w 971711"/>
                <a:gd name="connsiteY5" fmla="*/ 1393031 h 4210048"/>
                <a:gd name="connsiteX6" fmla="*/ 755018 w 971711"/>
                <a:gd name="connsiteY6" fmla="*/ 1600199 h 4210048"/>
                <a:gd name="connsiteX7" fmla="*/ 514511 w 971711"/>
                <a:gd name="connsiteY7" fmla="*/ 1897857 h 4210048"/>
                <a:gd name="connsiteX8" fmla="*/ 435931 w 971711"/>
                <a:gd name="connsiteY8" fmla="*/ 2147887 h 4210048"/>
                <a:gd name="connsiteX9" fmla="*/ 416881 w 971711"/>
                <a:gd name="connsiteY9" fmla="*/ 2414586 h 4210048"/>
                <a:gd name="connsiteX10" fmla="*/ 395450 w 971711"/>
                <a:gd name="connsiteY10" fmla="*/ 2736054 h 4210048"/>
                <a:gd name="connsiteX11" fmla="*/ 176375 w 971711"/>
                <a:gd name="connsiteY11" fmla="*/ 3264692 h 4210048"/>
                <a:gd name="connsiteX12" fmla="*/ 107318 w 971711"/>
                <a:gd name="connsiteY12" fmla="*/ 3448046 h 4210048"/>
                <a:gd name="connsiteX13" fmla="*/ 185899 w 971711"/>
                <a:gd name="connsiteY13" fmla="*/ 3705220 h 4210048"/>
                <a:gd name="connsiteX14" fmla="*/ 245431 w 971711"/>
                <a:gd name="connsiteY14" fmla="*/ 3814759 h 4210048"/>
                <a:gd name="connsiteX15" fmla="*/ 371638 w 971711"/>
                <a:gd name="connsiteY15" fmla="*/ 3850476 h 4210048"/>
                <a:gd name="connsiteX16" fmla="*/ 643100 w 971711"/>
                <a:gd name="connsiteY16" fmla="*/ 3895721 h 4210048"/>
                <a:gd name="connsiteX17" fmla="*/ 845506 w 971711"/>
                <a:gd name="connsiteY17" fmla="*/ 4026690 h 4210048"/>
                <a:gd name="connsiteX18" fmla="*/ 971711 w 971711"/>
                <a:gd name="connsiteY18" fmla="*/ 4210044 h 4210048"/>
                <a:gd name="connsiteX0" fmla="*/ 19212 w 981772"/>
                <a:gd name="connsiteY0" fmla="*/ 0 h 4223625"/>
                <a:gd name="connsiteX1" fmla="*/ 162 w 981772"/>
                <a:gd name="connsiteY1" fmla="*/ 373856 h 4223625"/>
                <a:gd name="connsiteX2" fmla="*/ 28737 w 981772"/>
                <a:gd name="connsiteY2" fmla="*/ 528637 h 4223625"/>
                <a:gd name="connsiteX3" fmla="*/ 104937 w 981772"/>
                <a:gd name="connsiteY3" fmla="*/ 800100 h 4223625"/>
                <a:gd name="connsiteX4" fmla="*/ 390688 w 981772"/>
                <a:gd name="connsiteY4" fmla="*/ 1245393 h 4223625"/>
                <a:gd name="connsiteX5" fmla="*/ 569280 w 981772"/>
                <a:gd name="connsiteY5" fmla="*/ 1393031 h 4223625"/>
                <a:gd name="connsiteX6" fmla="*/ 755018 w 981772"/>
                <a:gd name="connsiteY6" fmla="*/ 1600199 h 4223625"/>
                <a:gd name="connsiteX7" fmla="*/ 514511 w 981772"/>
                <a:gd name="connsiteY7" fmla="*/ 1897857 h 4223625"/>
                <a:gd name="connsiteX8" fmla="*/ 435931 w 981772"/>
                <a:gd name="connsiteY8" fmla="*/ 2147887 h 4223625"/>
                <a:gd name="connsiteX9" fmla="*/ 416881 w 981772"/>
                <a:gd name="connsiteY9" fmla="*/ 2414586 h 4223625"/>
                <a:gd name="connsiteX10" fmla="*/ 395450 w 981772"/>
                <a:gd name="connsiteY10" fmla="*/ 2736054 h 4223625"/>
                <a:gd name="connsiteX11" fmla="*/ 176375 w 981772"/>
                <a:gd name="connsiteY11" fmla="*/ 3264692 h 4223625"/>
                <a:gd name="connsiteX12" fmla="*/ 107318 w 981772"/>
                <a:gd name="connsiteY12" fmla="*/ 3448046 h 4223625"/>
                <a:gd name="connsiteX13" fmla="*/ 185899 w 981772"/>
                <a:gd name="connsiteY13" fmla="*/ 3705220 h 4223625"/>
                <a:gd name="connsiteX14" fmla="*/ 245431 w 981772"/>
                <a:gd name="connsiteY14" fmla="*/ 3814759 h 4223625"/>
                <a:gd name="connsiteX15" fmla="*/ 371638 w 981772"/>
                <a:gd name="connsiteY15" fmla="*/ 3850476 h 4223625"/>
                <a:gd name="connsiteX16" fmla="*/ 643100 w 981772"/>
                <a:gd name="connsiteY16" fmla="*/ 3895721 h 4223625"/>
                <a:gd name="connsiteX17" fmla="*/ 845506 w 981772"/>
                <a:gd name="connsiteY17" fmla="*/ 4026690 h 4223625"/>
                <a:gd name="connsiteX18" fmla="*/ 971711 w 981772"/>
                <a:gd name="connsiteY18" fmla="*/ 4210044 h 4223625"/>
                <a:gd name="connsiteX19" fmla="*/ 974093 w 981772"/>
                <a:gd name="connsiteY19" fmla="*/ 4210044 h 4223625"/>
                <a:gd name="connsiteX0" fmla="*/ 19212 w 1126493"/>
                <a:gd name="connsiteY0" fmla="*/ 0 h 4600569"/>
                <a:gd name="connsiteX1" fmla="*/ 162 w 1126493"/>
                <a:gd name="connsiteY1" fmla="*/ 373856 h 4600569"/>
                <a:gd name="connsiteX2" fmla="*/ 28737 w 1126493"/>
                <a:gd name="connsiteY2" fmla="*/ 528637 h 4600569"/>
                <a:gd name="connsiteX3" fmla="*/ 104937 w 1126493"/>
                <a:gd name="connsiteY3" fmla="*/ 800100 h 4600569"/>
                <a:gd name="connsiteX4" fmla="*/ 390688 w 1126493"/>
                <a:gd name="connsiteY4" fmla="*/ 1245393 h 4600569"/>
                <a:gd name="connsiteX5" fmla="*/ 569280 w 1126493"/>
                <a:gd name="connsiteY5" fmla="*/ 1393031 h 4600569"/>
                <a:gd name="connsiteX6" fmla="*/ 755018 w 1126493"/>
                <a:gd name="connsiteY6" fmla="*/ 1600199 h 4600569"/>
                <a:gd name="connsiteX7" fmla="*/ 514511 w 1126493"/>
                <a:gd name="connsiteY7" fmla="*/ 1897857 h 4600569"/>
                <a:gd name="connsiteX8" fmla="*/ 435931 w 1126493"/>
                <a:gd name="connsiteY8" fmla="*/ 2147887 h 4600569"/>
                <a:gd name="connsiteX9" fmla="*/ 416881 w 1126493"/>
                <a:gd name="connsiteY9" fmla="*/ 2414586 h 4600569"/>
                <a:gd name="connsiteX10" fmla="*/ 395450 w 1126493"/>
                <a:gd name="connsiteY10" fmla="*/ 2736054 h 4600569"/>
                <a:gd name="connsiteX11" fmla="*/ 176375 w 1126493"/>
                <a:gd name="connsiteY11" fmla="*/ 3264692 h 4600569"/>
                <a:gd name="connsiteX12" fmla="*/ 107318 w 1126493"/>
                <a:gd name="connsiteY12" fmla="*/ 3448046 h 4600569"/>
                <a:gd name="connsiteX13" fmla="*/ 185899 w 1126493"/>
                <a:gd name="connsiteY13" fmla="*/ 3705220 h 4600569"/>
                <a:gd name="connsiteX14" fmla="*/ 245431 w 1126493"/>
                <a:gd name="connsiteY14" fmla="*/ 3814759 h 4600569"/>
                <a:gd name="connsiteX15" fmla="*/ 371638 w 1126493"/>
                <a:gd name="connsiteY15" fmla="*/ 3850476 h 4600569"/>
                <a:gd name="connsiteX16" fmla="*/ 643100 w 1126493"/>
                <a:gd name="connsiteY16" fmla="*/ 3895721 h 4600569"/>
                <a:gd name="connsiteX17" fmla="*/ 845506 w 1126493"/>
                <a:gd name="connsiteY17" fmla="*/ 4026690 h 4600569"/>
                <a:gd name="connsiteX18" fmla="*/ 971711 w 1126493"/>
                <a:gd name="connsiteY18" fmla="*/ 4210044 h 4600569"/>
                <a:gd name="connsiteX19" fmla="*/ 1126493 w 1126493"/>
                <a:gd name="connsiteY19" fmla="*/ 4600569 h 4600569"/>
                <a:gd name="connsiteX0" fmla="*/ 19212 w 1136097"/>
                <a:gd name="connsiteY0" fmla="*/ 0 h 4626902"/>
                <a:gd name="connsiteX1" fmla="*/ 162 w 1136097"/>
                <a:gd name="connsiteY1" fmla="*/ 373856 h 4626902"/>
                <a:gd name="connsiteX2" fmla="*/ 28737 w 1136097"/>
                <a:gd name="connsiteY2" fmla="*/ 528637 h 4626902"/>
                <a:gd name="connsiteX3" fmla="*/ 104937 w 1136097"/>
                <a:gd name="connsiteY3" fmla="*/ 800100 h 4626902"/>
                <a:gd name="connsiteX4" fmla="*/ 390688 w 1136097"/>
                <a:gd name="connsiteY4" fmla="*/ 1245393 h 4626902"/>
                <a:gd name="connsiteX5" fmla="*/ 569280 w 1136097"/>
                <a:gd name="connsiteY5" fmla="*/ 1393031 h 4626902"/>
                <a:gd name="connsiteX6" fmla="*/ 755018 w 1136097"/>
                <a:gd name="connsiteY6" fmla="*/ 1600199 h 4626902"/>
                <a:gd name="connsiteX7" fmla="*/ 514511 w 1136097"/>
                <a:gd name="connsiteY7" fmla="*/ 1897857 h 4626902"/>
                <a:gd name="connsiteX8" fmla="*/ 435931 w 1136097"/>
                <a:gd name="connsiteY8" fmla="*/ 2147887 h 4626902"/>
                <a:gd name="connsiteX9" fmla="*/ 416881 w 1136097"/>
                <a:gd name="connsiteY9" fmla="*/ 2414586 h 4626902"/>
                <a:gd name="connsiteX10" fmla="*/ 395450 w 1136097"/>
                <a:gd name="connsiteY10" fmla="*/ 2736054 h 4626902"/>
                <a:gd name="connsiteX11" fmla="*/ 176375 w 1136097"/>
                <a:gd name="connsiteY11" fmla="*/ 3264692 h 4626902"/>
                <a:gd name="connsiteX12" fmla="*/ 107318 w 1136097"/>
                <a:gd name="connsiteY12" fmla="*/ 3448046 h 4626902"/>
                <a:gd name="connsiteX13" fmla="*/ 185899 w 1136097"/>
                <a:gd name="connsiteY13" fmla="*/ 3705220 h 4626902"/>
                <a:gd name="connsiteX14" fmla="*/ 245431 w 1136097"/>
                <a:gd name="connsiteY14" fmla="*/ 3814759 h 4626902"/>
                <a:gd name="connsiteX15" fmla="*/ 371638 w 1136097"/>
                <a:gd name="connsiteY15" fmla="*/ 3850476 h 4626902"/>
                <a:gd name="connsiteX16" fmla="*/ 643100 w 1136097"/>
                <a:gd name="connsiteY16" fmla="*/ 3895721 h 4626902"/>
                <a:gd name="connsiteX17" fmla="*/ 845506 w 1136097"/>
                <a:gd name="connsiteY17" fmla="*/ 4026690 h 4626902"/>
                <a:gd name="connsiteX18" fmla="*/ 971711 w 1136097"/>
                <a:gd name="connsiteY18" fmla="*/ 4210044 h 4626902"/>
                <a:gd name="connsiteX19" fmla="*/ 1126493 w 1136097"/>
                <a:gd name="connsiteY19" fmla="*/ 4600569 h 4626902"/>
                <a:gd name="connsiteX20" fmla="*/ 1119348 w 1136097"/>
                <a:gd name="connsiteY20" fmla="*/ 4591044 h 4626902"/>
                <a:gd name="connsiteX0" fmla="*/ 19212 w 1161075"/>
                <a:gd name="connsiteY0" fmla="*/ 0 h 4771171"/>
                <a:gd name="connsiteX1" fmla="*/ 162 w 1161075"/>
                <a:gd name="connsiteY1" fmla="*/ 373856 h 4771171"/>
                <a:gd name="connsiteX2" fmla="*/ 28737 w 1161075"/>
                <a:gd name="connsiteY2" fmla="*/ 528637 h 4771171"/>
                <a:gd name="connsiteX3" fmla="*/ 104937 w 1161075"/>
                <a:gd name="connsiteY3" fmla="*/ 800100 h 4771171"/>
                <a:gd name="connsiteX4" fmla="*/ 390688 w 1161075"/>
                <a:gd name="connsiteY4" fmla="*/ 1245393 h 4771171"/>
                <a:gd name="connsiteX5" fmla="*/ 569280 w 1161075"/>
                <a:gd name="connsiteY5" fmla="*/ 1393031 h 4771171"/>
                <a:gd name="connsiteX6" fmla="*/ 755018 w 1161075"/>
                <a:gd name="connsiteY6" fmla="*/ 1600199 h 4771171"/>
                <a:gd name="connsiteX7" fmla="*/ 514511 w 1161075"/>
                <a:gd name="connsiteY7" fmla="*/ 1897857 h 4771171"/>
                <a:gd name="connsiteX8" fmla="*/ 435931 w 1161075"/>
                <a:gd name="connsiteY8" fmla="*/ 2147887 h 4771171"/>
                <a:gd name="connsiteX9" fmla="*/ 416881 w 1161075"/>
                <a:gd name="connsiteY9" fmla="*/ 2414586 h 4771171"/>
                <a:gd name="connsiteX10" fmla="*/ 395450 w 1161075"/>
                <a:gd name="connsiteY10" fmla="*/ 2736054 h 4771171"/>
                <a:gd name="connsiteX11" fmla="*/ 176375 w 1161075"/>
                <a:gd name="connsiteY11" fmla="*/ 3264692 h 4771171"/>
                <a:gd name="connsiteX12" fmla="*/ 107318 w 1161075"/>
                <a:gd name="connsiteY12" fmla="*/ 3448046 h 4771171"/>
                <a:gd name="connsiteX13" fmla="*/ 185899 w 1161075"/>
                <a:gd name="connsiteY13" fmla="*/ 3705220 h 4771171"/>
                <a:gd name="connsiteX14" fmla="*/ 245431 w 1161075"/>
                <a:gd name="connsiteY14" fmla="*/ 3814759 h 4771171"/>
                <a:gd name="connsiteX15" fmla="*/ 371638 w 1161075"/>
                <a:gd name="connsiteY15" fmla="*/ 3850476 h 4771171"/>
                <a:gd name="connsiteX16" fmla="*/ 643100 w 1161075"/>
                <a:gd name="connsiteY16" fmla="*/ 3895721 h 4771171"/>
                <a:gd name="connsiteX17" fmla="*/ 845506 w 1161075"/>
                <a:gd name="connsiteY17" fmla="*/ 4026690 h 4771171"/>
                <a:gd name="connsiteX18" fmla="*/ 971711 w 1161075"/>
                <a:gd name="connsiteY18" fmla="*/ 4210044 h 4771171"/>
                <a:gd name="connsiteX19" fmla="*/ 1155068 w 1161075"/>
                <a:gd name="connsiteY19" fmla="*/ 4760112 h 4771171"/>
                <a:gd name="connsiteX20" fmla="*/ 1119348 w 1161075"/>
                <a:gd name="connsiteY20" fmla="*/ 4591044 h 4771171"/>
                <a:gd name="connsiteX0" fmla="*/ 19212 w 1164672"/>
                <a:gd name="connsiteY0" fmla="*/ 0 h 4900642"/>
                <a:gd name="connsiteX1" fmla="*/ 162 w 1164672"/>
                <a:gd name="connsiteY1" fmla="*/ 373856 h 4900642"/>
                <a:gd name="connsiteX2" fmla="*/ 28737 w 1164672"/>
                <a:gd name="connsiteY2" fmla="*/ 528637 h 4900642"/>
                <a:gd name="connsiteX3" fmla="*/ 104937 w 1164672"/>
                <a:gd name="connsiteY3" fmla="*/ 800100 h 4900642"/>
                <a:gd name="connsiteX4" fmla="*/ 390688 w 1164672"/>
                <a:gd name="connsiteY4" fmla="*/ 1245393 h 4900642"/>
                <a:gd name="connsiteX5" fmla="*/ 569280 w 1164672"/>
                <a:gd name="connsiteY5" fmla="*/ 1393031 h 4900642"/>
                <a:gd name="connsiteX6" fmla="*/ 755018 w 1164672"/>
                <a:gd name="connsiteY6" fmla="*/ 1600199 h 4900642"/>
                <a:gd name="connsiteX7" fmla="*/ 514511 w 1164672"/>
                <a:gd name="connsiteY7" fmla="*/ 1897857 h 4900642"/>
                <a:gd name="connsiteX8" fmla="*/ 435931 w 1164672"/>
                <a:gd name="connsiteY8" fmla="*/ 2147887 h 4900642"/>
                <a:gd name="connsiteX9" fmla="*/ 416881 w 1164672"/>
                <a:gd name="connsiteY9" fmla="*/ 2414586 h 4900642"/>
                <a:gd name="connsiteX10" fmla="*/ 395450 w 1164672"/>
                <a:gd name="connsiteY10" fmla="*/ 2736054 h 4900642"/>
                <a:gd name="connsiteX11" fmla="*/ 176375 w 1164672"/>
                <a:gd name="connsiteY11" fmla="*/ 3264692 h 4900642"/>
                <a:gd name="connsiteX12" fmla="*/ 107318 w 1164672"/>
                <a:gd name="connsiteY12" fmla="*/ 3448046 h 4900642"/>
                <a:gd name="connsiteX13" fmla="*/ 185899 w 1164672"/>
                <a:gd name="connsiteY13" fmla="*/ 3705220 h 4900642"/>
                <a:gd name="connsiteX14" fmla="*/ 245431 w 1164672"/>
                <a:gd name="connsiteY14" fmla="*/ 3814759 h 4900642"/>
                <a:gd name="connsiteX15" fmla="*/ 371638 w 1164672"/>
                <a:gd name="connsiteY15" fmla="*/ 3850476 h 4900642"/>
                <a:gd name="connsiteX16" fmla="*/ 643100 w 1164672"/>
                <a:gd name="connsiteY16" fmla="*/ 3895721 h 4900642"/>
                <a:gd name="connsiteX17" fmla="*/ 845506 w 1164672"/>
                <a:gd name="connsiteY17" fmla="*/ 4026690 h 4900642"/>
                <a:gd name="connsiteX18" fmla="*/ 971711 w 1164672"/>
                <a:gd name="connsiteY18" fmla="*/ 4210044 h 4900642"/>
                <a:gd name="connsiteX19" fmla="*/ 1155068 w 1164672"/>
                <a:gd name="connsiteY19" fmla="*/ 4760112 h 4900642"/>
                <a:gd name="connsiteX20" fmla="*/ 1147923 w 1164672"/>
                <a:gd name="connsiteY20" fmla="*/ 4900606 h 4900642"/>
                <a:gd name="connsiteX0" fmla="*/ 19212 w 1164672"/>
                <a:gd name="connsiteY0" fmla="*/ 0 h 4910353"/>
                <a:gd name="connsiteX1" fmla="*/ 162 w 1164672"/>
                <a:gd name="connsiteY1" fmla="*/ 373856 h 4910353"/>
                <a:gd name="connsiteX2" fmla="*/ 28737 w 1164672"/>
                <a:gd name="connsiteY2" fmla="*/ 528637 h 4910353"/>
                <a:gd name="connsiteX3" fmla="*/ 104937 w 1164672"/>
                <a:gd name="connsiteY3" fmla="*/ 800100 h 4910353"/>
                <a:gd name="connsiteX4" fmla="*/ 390688 w 1164672"/>
                <a:gd name="connsiteY4" fmla="*/ 1245393 h 4910353"/>
                <a:gd name="connsiteX5" fmla="*/ 569280 w 1164672"/>
                <a:gd name="connsiteY5" fmla="*/ 1393031 h 4910353"/>
                <a:gd name="connsiteX6" fmla="*/ 755018 w 1164672"/>
                <a:gd name="connsiteY6" fmla="*/ 1600199 h 4910353"/>
                <a:gd name="connsiteX7" fmla="*/ 514511 w 1164672"/>
                <a:gd name="connsiteY7" fmla="*/ 1897857 h 4910353"/>
                <a:gd name="connsiteX8" fmla="*/ 435931 w 1164672"/>
                <a:gd name="connsiteY8" fmla="*/ 2147887 h 4910353"/>
                <a:gd name="connsiteX9" fmla="*/ 416881 w 1164672"/>
                <a:gd name="connsiteY9" fmla="*/ 2414586 h 4910353"/>
                <a:gd name="connsiteX10" fmla="*/ 395450 w 1164672"/>
                <a:gd name="connsiteY10" fmla="*/ 2736054 h 4910353"/>
                <a:gd name="connsiteX11" fmla="*/ 176375 w 1164672"/>
                <a:gd name="connsiteY11" fmla="*/ 3264692 h 4910353"/>
                <a:gd name="connsiteX12" fmla="*/ 107318 w 1164672"/>
                <a:gd name="connsiteY12" fmla="*/ 3448046 h 4910353"/>
                <a:gd name="connsiteX13" fmla="*/ 185899 w 1164672"/>
                <a:gd name="connsiteY13" fmla="*/ 3705220 h 4910353"/>
                <a:gd name="connsiteX14" fmla="*/ 245431 w 1164672"/>
                <a:gd name="connsiteY14" fmla="*/ 3814759 h 4910353"/>
                <a:gd name="connsiteX15" fmla="*/ 371638 w 1164672"/>
                <a:gd name="connsiteY15" fmla="*/ 3850476 h 4910353"/>
                <a:gd name="connsiteX16" fmla="*/ 643100 w 1164672"/>
                <a:gd name="connsiteY16" fmla="*/ 3895721 h 4910353"/>
                <a:gd name="connsiteX17" fmla="*/ 845506 w 1164672"/>
                <a:gd name="connsiteY17" fmla="*/ 4026690 h 4910353"/>
                <a:gd name="connsiteX18" fmla="*/ 971711 w 1164672"/>
                <a:gd name="connsiteY18" fmla="*/ 4210044 h 4910353"/>
                <a:gd name="connsiteX19" fmla="*/ 1155068 w 1164672"/>
                <a:gd name="connsiteY19" fmla="*/ 4760112 h 4910353"/>
                <a:gd name="connsiteX20" fmla="*/ 1147923 w 1164672"/>
                <a:gd name="connsiteY20" fmla="*/ 4900606 h 4910353"/>
                <a:gd name="connsiteX21" fmla="*/ 1147922 w 1164672"/>
                <a:gd name="connsiteY21" fmla="*/ 4898223 h 4910353"/>
                <a:gd name="connsiteX0" fmla="*/ 19212 w 1164672"/>
                <a:gd name="connsiteY0" fmla="*/ 0 h 4912372"/>
                <a:gd name="connsiteX1" fmla="*/ 162 w 1164672"/>
                <a:gd name="connsiteY1" fmla="*/ 373856 h 4912372"/>
                <a:gd name="connsiteX2" fmla="*/ 28737 w 1164672"/>
                <a:gd name="connsiteY2" fmla="*/ 528637 h 4912372"/>
                <a:gd name="connsiteX3" fmla="*/ 104937 w 1164672"/>
                <a:gd name="connsiteY3" fmla="*/ 800100 h 4912372"/>
                <a:gd name="connsiteX4" fmla="*/ 390688 w 1164672"/>
                <a:gd name="connsiteY4" fmla="*/ 1245393 h 4912372"/>
                <a:gd name="connsiteX5" fmla="*/ 569280 w 1164672"/>
                <a:gd name="connsiteY5" fmla="*/ 1393031 h 4912372"/>
                <a:gd name="connsiteX6" fmla="*/ 755018 w 1164672"/>
                <a:gd name="connsiteY6" fmla="*/ 1600199 h 4912372"/>
                <a:gd name="connsiteX7" fmla="*/ 514511 w 1164672"/>
                <a:gd name="connsiteY7" fmla="*/ 1897857 h 4912372"/>
                <a:gd name="connsiteX8" fmla="*/ 435931 w 1164672"/>
                <a:gd name="connsiteY8" fmla="*/ 2147887 h 4912372"/>
                <a:gd name="connsiteX9" fmla="*/ 416881 w 1164672"/>
                <a:gd name="connsiteY9" fmla="*/ 2414586 h 4912372"/>
                <a:gd name="connsiteX10" fmla="*/ 395450 w 1164672"/>
                <a:gd name="connsiteY10" fmla="*/ 2736054 h 4912372"/>
                <a:gd name="connsiteX11" fmla="*/ 176375 w 1164672"/>
                <a:gd name="connsiteY11" fmla="*/ 3264692 h 4912372"/>
                <a:gd name="connsiteX12" fmla="*/ 107318 w 1164672"/>
                <a:gd name="connsiteY12" fmla="*/ 3448046 h 4912372"/>
                <a:gd name="connsiteX13" fmla="*/ 185899 w 1164672"/>
                <a:gd name="connsiteY13" fmla="*/ 3705220 h 4912372"/>
                <a:gd name="connsiteX14" fmla="*/ 245431 w 1164672"/>
                <a:gd name="connsiteY14" fmla="*/ 3814759 h 4912372"/>
                <a:gd name="connsiteX15" fmla="*/ 371638 w 1164672"/>
                <a:gd name="connsiteY15" fmla="*/ 3850476 h 4912372"/>
                <a:gd name="connsiteX16" fmla="*/ 643100 w 1164672"/>
                <a:gd name="connsiteY16" fmla="*/ 3895721 h 4912372"/>
                <a:gd name="connsiteX17" fmla="*/ 845506 w 1164672"/>
                <a:gd name="connsiteY17" fmla="*/ 4026690 h 4912372"/>
                <a:gd name="connsiteX18" fmla="*/ 971711 w 1164672"/>
                <a:gd name="connsiteY18" fmla="*/ 4210044 h 4912372"/>
                <a:gd name="connsiteX19" fmla="*/ 1155068 w 1164672"/>
                <a:gd name="connsiteY19" fmla="*/ 4760112 h 4912372"/>
                <a:gd name="connsiteX20" fmla="*/ 1147923 w 1164672"/>
                <a:gd name="connsiteY20" fmla="*/ 4900606 h 4912372"/>
                <a:gd name="connsiteX21" fmla="*/ 1076485 w 1164672"/>
                <a:gd name="connsiteY21" fmla="*/ 4905367 h 4912372"/>
                <a:gd name="connsiteX0" fmla="*/ 19212 w 1164672"/>
                <a:gd name="connsiteY0" fmla="*/ 0 h 4911615"/>
                <a:gd name="connsiteX1" fmla="*/ 162 w 1164672"/>
                <a:gd name="connsiteY1" fmla="*/ 373856 h 4911615"/>
                <a:gd name="connsiteX2" fmla="*/ 28737 w 1164672"/>
                <a:gd name="connsiteY2" fmla="*/ 528637 h 4911615"/>
                <a:gd name="connsiteX3" fmla="*/ 104937 w 1164672"/>
                <a:gd name="connsiteY3" fmla="*/ 800100 h 4911615"/>
                <a:gd name="connsiteX4" fmla="*/ 390688 w 1164672"/>
                <a:gd name="connsiteY4" fmla="*/ 1245393 h 4911615"/>
                <a:gd name="connsiteX5" fmla="*/ 569280 w 1164672"/>
                <a:gd name="connsiteY5" fmla="*/ 1393031 h 4911615"/>
                <a:gd name="connsiteX6" fmla="*/ 755018 w 1164672"/>
                <a:gd name="connsiteY6" fmla="*/ 1600199 h 4911615"/>
                <a:gd name="connsiteX7" fmla="*/ 514511 w 1164672"/>
                <a:gd name="connsiteY7" fmla="*/ 1897857 h 4911615"/>
                <a:gd name="connsiteX8" fmla="*/ 435931 w 1164672"/>
                <a:gd name="connsiteY8" fmla="*/ 2147887 h 4911615"/>
                <a:gd name="connsiteX9" fmla="*/ 416881 w 1164672"/>
                <a:gd name="connsiteY9" fmla="*/ 2414586 h 4911615"/>
                <a:gd name="connsiteX10" fmla="*/ 395450 w 1164672"/>
                <a:gd name="connsiteY10" fmla="*/ 2736054 h 4911615"/>
                <a:gd name="connsiteX11" fmla="*/ 176375 w 1164672"/>
                <a:gd name="connsiteY11" fmla="*/ 3264692 h 4911615"/>
                <a:gd name="connsiteX12" fmla="*/ 107318 w 1164672"/>
                <a:gd name="connsiteY12" fmla="*/ 3448046 h 4911615"/>
                <a:gd name="connsiteX13" fmla="*/ 185899 w 1164672"/>
                <a:gd name="connsiteY13" fmla="*/ 3705220 h 4911615"/>
                <a:gd name="connsiteX14" fmla="*/ 245431 w 1164672"/>
                <a:gd name="connsiteY14" fmla="*/ 3814759 h 4911615"/>
                <a:gd name="connsiteX15" fmla="*/ 371638 w 1164672"/>
                <a:gd name="connsiteY15" fmla="*/ 3850476 h 4911615"/>
                <a:gd name="connsiteX16" fmla="*/ 643100 w 1164672"/>
                <a:gd name="connsiteY16" fmla="*/ 3895721 h 4911615"/>
                <a:gd name="connsiteX17" fmla="*/ 845506 w 1164672"/>
                <a:gd name="connsiteY17" fmla="*/ 4026690 h 4911615"/>
                <a:gd name="connsiteX18" fmla="*/ 971711 w 1164672"/>
                <a:gd name="connsiteY18" fmla="*/ 4210044 h 4911615"/>
                <a:gd name="connsiteX19" fmla="*/ 1155068 w 1164672"/>
                <a:gd name="connsiteY19" fmla="*/ 4760112 h 4911615"/>
                <a:gd name="connsiteX20" fmla="*/ 1147923 w 1164672"/>
                <a:gd name="connsiteY20" fmla="*/ 4900606 h 4911615"/>
                <a:gd name="connsiteX21" fmla="*/ 1040766 w 1164672"/>
                <a:gd name="connsiteY21" fmla="*/ 4902985 h 4911615"/>
                <a:gd name="connsiteX0" fmla="*/ 19212 w 1164672"/>
                <a:gd name="connsiteY0" fmla="*/ 0 h 4911615"/>
                <a:gd name="connsiteX1" fmla="*/ 162 w 1164672"/>
                <a:gd name="connsiteY1" fmla="*/ 373856 h 4911615"/>
                <a:gd name="connsiteX2" fmla="*/ 28737 w 1164672"/>
                <a:gd name="connsiteY2" fmla="*/ 528637 h 4911615"/>
                <a:gd name="connsiteX3" fmla="*/ 104937 w 1164672"/>
                <a:gd name="connsiteY3" fmla="*/ 800100 h 4911615"/>
                <a:gd name="connsiteX4" fmla="*/ 390688 w 1164672"/>
                <a:gd name="connsiteY4" fmla="*/ 1245393 h 4911615"/>
                <a:gd name="connsiteX5" fmla="*/ 569280 w 1164672"/>
                <a:gd name="connsiteY5" fmla="*/ 1393031 h 4911615"/>
                <a:gd name="connsiteX6" fmla="*/ 755018 w 1164672"/>
                <a:gd name="connsiteY6" fmla="*/ 1600199 h 4911615"/>
                <a:gd name="connsiteX7" fmla="*/ 514511 w 1164672"/>
                <a:gd name="connsiteY7" fmla="*/ 1897857 h 4911615"/>
                <a:gd name="connsiteX8" fmla="*/ 435931 w 1164672"/>
                <a:gd name="connsiteY8" fmla="*/ 2147887 h 4911615"/>
                <a:gd name="connsiteX9" fmla="*/ 416881 w 1164672"/>
                <a:gd name="connsiteY9" fmla="*/ 2414586 h 4911615"/>
                <a:gd name="connsiteX10" fmla="*/ 395450 w 1164672"/>
                <a:gd name="connsiteY10" fmla="*/ 2736054 h 4911615"/>
                <a:gd name="connsiteX11" fmla="*/ 176375 w 1164672"/>
                <a:gd name="connsiteY11" fmla="*/ 3264692 h 4911615"/>
                <a:gd name="connsiteX12" fmla="*/ 107318 w 1164672"/>
                <a:gd name="connsiteY12" fmla="*/ 3448046 h 4911615"/>
                <a:gd name="connsiteX13" fmla="*/ 185899 w 1164672"/>
                <a:gd name="connsiteY13" fmla="*/ 3705220 h 4911615"/>
                <a:gd name="connsiteX14" fmla="*/ 245431 w 1164672"/>
                <a:gd name="connsiteY14" fmla="*/ 3814759 h 4911615"/>
                <a:gd name="connsiteX15" fmla="*/ 371638 w 1164672"/>
                <a:gd name="connsiteY15" fmla="*/ 3850476 h 4911615"/>
                <a:gd name="connsiteX16" fmla="*/ 643100 w 1164672"/>
                <a:gd name="connsiteY16" fmla="*/ 3895721 h 4911615"/>
                <a:gd name="connsiteX17" fmla="*/ 845506 w 1164672"/>
                <a:gd name="connsiteY17" fmla="*/ 4026690 h 4911615"/>
                <a:gd name="connsiteX18" fmla="*/ 971711 w 1164672"/>
                <a:gd name="connsiteY18" fmla="*/ 4210044 h 4911615"/>
                <a:gd name="connsiteX19" fmla="*/ 1155068 w 1164672"/>
                <a:gd name="connsiteY19" fmla="*/ 4760112 h 4911615"/>
                <a:gd name="connsiteX20" fmla="*/ 1147923 w 1164672"/>
                <a:gd name="connsiteY20" fmla="*/ 4900606 h 4911615"/>
                <a:gd name="connsiteX21" fmla="*/ 1040766 w 1164672"/>
                <a:gd name="connsiteY21" fmla="*/ 4902985 h 4911615"/>
                <a:gd name="connsiteX22" fmla="*/ 1047910 w 1164672"/>
                <a:gd name="connsiteY22" fmla="*/ 4905367 h 4911615"/>
                <a:gd name="connsiteX0" fmla="*/ 19212 w 1164672"/>
                <a:gd name="connsiteY0" fmla="*/ 0 h 4960143"/>
                <a:gd name="connsiteX1" fmla="*/ 162 w 1164672"/>
                <a:gd name="connsiteY1" fmla="*/ 373856 h 4960143"/>
                <a:gd name="connsiteX2" fmla="*/ 28737 w 1164672"/>
                <a:gd name="connsiteY2" fmla="*/ 528637 h 4960143"/>
                <a:gd name="connsiteX3" fmla="*/ 104937 w 1164672"/>
                <a:gd name="connsiteY3" fmla="*/ 800100 h 4960143"/>
                <a:gd name="connsiteX4" fmla="*/ 390688 w 1164672"/>
                <a:gd name="connsiteY4" fmla="*/ 1245393 h 4960143"/>
                <a:gd name="connsiteX5" fmla="*/ 569280 w 1164672"/>
                <a:gd name="connsiteY5" fmla="*/ 1393031 h 4960143"/>
                <a:gd name="connsiteX6" fmla="*/ 755018 w 1164672"/>
                <a:gd name="connsiteY6" fmla="*/ 1600199 h 4960143"/>
                <a:gd name="connsiteX7" fmla="*/ 514511 w 1164672"/>
                <a:gd name="connsiteY7" fmla="*/ 1897857 h 4960143"/>
                <a:gd name="connsiteX8" fmla="*/ 435931 w 1164672"/>
                <a:gd name="connsiteY8" fmla="*/ 2147887 h 4960143"/>
                <a:gd name="connsiteX9" fmla="*/ 416881 w 1164672"/>
                <a:gd name="connsiteY9" fmla="*/ 2414586 h 4960143"/>
                <a:gd name="connsiteX10" fmla="*/ 395450 w 1164672"/>
                <a:gd name="connsiteY10" fmla="*/ 2736054 h 4960143"/>
                <a:gd name="connsiteX11" fmla="*/ 176375 w 1164672"/>
                <a:gd name="connsiteY11" fmla="*/ 3264692 h 4960143"/>
                <a:gd name="connsiteX12" fmla="*/ 107318 w 1164672"/>
                <a:gd name="connsiteY12" fmla="*/ 3448046 h 4960143"/>
                <a:gd name="connsiteX13" fmla="*/ 185899 w 1164672"/>
                <a:gd name="connsiteY13" fmla="*/ 3705220 h 4960143"/>
                <a:gd name="connsiteX14" fmla="*/ 245431 w 1164672"/>
                <a:gd name="connsiteY14" fmla="*/ 3814759 h 4960143"/>
                <a:gd name="connsiteX15" fmla="*/ 371638 w 1164672"/>
                <a:gd name="connsiteY15" fmla="*/ 3850476 h 4960143"/>
                <a:gd name="connsiteX16" fmla="*/ 643100 w 1164672"/>
                <a:gd name="connsiteY16" fmla="*/ 3895721 h 4960143"/>
                <a:gd name="connsiteX17" fmla="*/ 845506 w 1164672"/>
                <a:gd name="connsiteY17" fmla="*/ 4026690 h 4960143"/>
                <a:gd name="connsiteX18" fmla="*/ 971711 w 1164672"/>
                <a:gd name="connsiteY18" fmla="*/ 4210044 h 4960143"/>
                <a:gd name="connsiteX19" fmla="*/ 1155068 w 1164672"/>
                <a:gd name="connsiteY19" fmla="*/ 4760112 h 4960143"/>
                <a:gd name="connsiteX20" fmla="*/ 1147923 w 1164672"/>
                <a:gd name="connsiteY20" fmla="*/ 4900606 h 4960143"/>
                <a:gd name="connsiteX21" fmla="*/ 869316 w 1164672"/>
                <a:gd name="connsiteY21" fmla="*/ 4960135 h 4960143"/>
                <a:gd name="connsiteX22" fmla="*/ 1047910 w 1164672"/>
                <a:gd name="connsiteY22" fmla="*/ 4905367 h 4960143"/>
                <a:gd name="connsiteX0" fmla="*/ 19212 w 1164672"/>
                <a:gd name="connsiteY0" fmla="*/ 0 h 5026811"/>
                <a:gd name="connsiteX1" fmla="*/ 162 w 1164672"/>
                <a:gd name="connsiteY1" fmla="*/ 373856 h 5026811"/>
                <a:gd name="connsiteX2" fmla="*/ 28737 w 1164672"/>
                <a:gd name="connsiteY2" fmla="*/ 528637 h 5026811"/>
                <a:gd name="connsiteX3" fmla="*/ 104937 w 1164672"/>
                <a:gd name="connsiteY3" fmla="*/ 800100 h 5026811"/>
                <a:gd name="connsiteX4" fmla="*/ 390688 w 1164672"/>
                <a:gd name="connsiteY4" fmla="*/ 1245393 h 5026811"/>
                <a:gd name="connsiteX5" fmla="*/ 569280 w 1164672"/>
                <a:gd name="connsiteY5" fmla="*/ 1393031 h 5026811"/>
                <a:gd name="connsiteX6" fmla="*/ 755018 w 1164672"/>
                <a:gd name="connsiteY6" fmla="*/ 1600199 h 5026811"/>
                <a:gd name="connsiteX7" fmla="*/ 514511 w 1164672"/>
                <a:gd name="connsiteY7" fmla="*/ 1897857 h 5026811"/>
                <a:gd name="connsiteX8" fmla="*/ 435931 w 1164672"/>
                <a:gd name="connsiteY8" fmla="*/ 2147887 h 5026811"/>
                <a:gd name="connsiteX9" fmla="*/ 416881 w 1164672"/>
                <a:gd name="connsiteY9" fmla="*/ 2414586 h 5026811"/>
                <a:gd name="connsiteX10" fmla="*/ 395450 w 1164672"/>
                <a:gd name="connsiteY10" fmla="*/ 2736054 h 5026811"/>
                <a:gd name="connsiteX11" fmla="*/ 176375 w 1164672"/>
                <a:gd name="connsiteY11" fmla="*/ 3264692 h 5026811"/>
                <a:gd name="connsiteX12" fmla="*/ 107318 w 1164672"/>
                <a:gd name="connsiteY12" fmla="*/ 3448046 h 5026811"/>
                <a:gd name="connsiteX13" fmla="*/ 185899 w 1164672"/>
                <a:gd name="connsiteY13" fmla="*/ 3705220 h 5026811"/>
                <a:gd name="connsiteX14" fmla="*/ 245431 w 1164672"/>
                <a:gd name="connsiteY14" fmla="*/ 3814759 h 5026811"/>
                <a:gd name="connsiteX15" fmla="*/ 371638 w 1164672"/>
                <a:gd name="connsiteY15" fmla="*/ 3850476 h 5026811"/>
                <a:gd name="connsiteX16" fmla="*/ 643100 w 1164672"/>
                <a:gd name="connsiteY16" fmla="*/ 3895721 h 5026811"/>
                <a:gd name="connsiteX17" fmla="*/ 845506 w 1164672"/>
                <a:gd name="connsiteY17" fmla="*/ 4026690 h 5026811"/>
                <a:gd name="connsiteX18" fmla="*/ 971711 w 1164672"/>
                <a:gd name="connsiteY18" fmla="*/ 4210044 h 5026811"/>
                <a:gd name="connsiteX19" fmla="*/ 1155068 w 1164672"/>
                <a:gd name="connsiteY19" fmla="*/ 4760112 h 5026811"/>
                <a:gd name="connsiteX20" fmla="*/ 1147923 w 1164672"/>
                <a:gd name="connsiteY20" fmla="*/ 4900606 h 5026811"/>
                <a:gd name="connsiteX21" fmla="*/ 869316 w 1164672"/>
                <a:gd name="connsiteY21" fmla="*/ 4960135 h 5026811"/>
                <a:gd name="connsiteX22" fmla="*/ 740729 w 1164672"/>
                <a:gd name="connsiteY22" fmla="*/ 5026811 h 5026811"/>
                <a:gd name="connsiteX0" fmla="*/ 19212 w 1164672"/>
                <a:gd name="connsiteY0" fmla="*/ 0 h 5030570"/>
                <a:gd name="connsiteX1" fmla="*/ 162 w 1164672"/>
                <a:gd name="connsiteY1" fmla="*/ 373856 h 5030570"/>
                <a:gd name="connsiteX2" fmla="*/ 28737 w 1164672"/>
                <a:gd name="connsiteY2" fmla="*/ 528637 h 5030570"/>
                <a:gd name="connsiteX3" fmla="*/ 104937 w 1164672"/>
                <a:gd name="connsiteY3" fmla="*/ 800100 h 5030570"/>
                <a:gd name="connsiteX4" fmla="*/ 390688 w 1164672"/>
                <a:gd name="connsiteY4" fmla="*/ 1245393 h 5030570"/>
                <a:gd name="connsiteX5" fmla="*/ 569280 w 1164672"/>
                <a:gd name="connsiteY5" fmla="*/ 1393031 h 5030570"/>
                <a:gd name="connsiteX6" fmla="*/ 755018 w 1164672"/>
                <a:gd name="connsiteY6" fmla="*/ 1600199 h 5030570"/>
                <a:gd name="connsiteX7" fmla="*/ 514511 w 1164672"/>
                <a:gd name="connsiteY7" fmla="*/ 1897857 h 5030570"/>
                <a:gd name="connsiteX8" fmla="*/ 435931 w 1164672"/>
                <a:gd name="connsiteY8" fmla="*/ 2147887 h 5030570"/>
                <a:gd name="connsiteX9" fmla="*/ 416881 w 1164672"/>
                <a:gd name="connsiteY9" fmla="*/ 2414586 h 5030570"/>
                <a:gd name="connsiteX10" fmla="*/ 395450 w 1164672"/>
                <a:gd name="connsiteY10" fmla="*/ 2736054 h 5030570"/>
                <a:gd name="connsiteX11" fmla="*/ 176375 w 1164672"/>
                <a:gd name="connsiteY11" fmla="*/ 3264692 h 5030570"/>
                <a:gd name="connsiteX12" fmla="*/ 107318 w 1164672"/>
                <a:gd name="connsiteY12" fmla="*/ 3448046 h 5030570"/>
                <a:gd name="connsiteX13" fmla="*/ 185899 w 1164672"/>
                <a:gd name="connsiteY13" fmla="*/ 3705220 h 5030570"/>
                <a:gd name="connsiteX14" fmla="*/ 245431 w 1164672"/>
                <a:gd name="connsiteY14" fmla="*/ 3814759 h 5030570"/>
                <a:gd name="connsiteX15" fmla="*/ 371638 w 1164672"/>
                <a:gd name="connsiteY15" fmla="*/ 3850476 h 5030570"/>
                <a:gd name="connsiteX16" fmla="*/ 643100 w 1164672"/>
                <a:gd name="connsiteY16" fmla="*/ 3895721 h 5030570"/>
                <a:gd name="connsiteX17" fmla="*/ 845506 w 1164672"/>
                <a:gd name="connsiteY17" fmla="*/ 4026690 h 5030570"/>
                <a:gd name="connsiteX18" fmla="*/ 971711 w 1164672"/>
                <a:gd name="connsiteY18" fmla="*/ 4210044 h 5030570"/>
                <a:gd name="connsiteX19" fmla="*/ 1155068 w 1164672"/>
                <a:gd name="connsiteY19" fmla="*/ 4760112 h 5030570"/>
                <a:gd name="connsiteX20" fmla="*/ 1147923 w 1164672"/>
                <a:gd name="connsiteY20" fmla="*/ 4900606 h 5030570"/>
                <a:gd name="connsiteX21" fmla="*/ 869316 w 1164672"/>
                <a:gd name="connsiteY21" fmla="*/ 4960135 h 5030570"/>
                <a:gd name="connsiteX22" fmla="*/ 740729 w 1164672"/>
                <a:gd name="connsiteY22" fmla="*/ 5026811 h 5030570"/>
                <a:gd name="connsiteX23" fmla="*/ 738347 w 1164672"/>
                <a:gd name="connsiteY23" fmla="*/ 5022048 h 5030570"/>
                <a:gd name="connsiteX0" fmla="*/ 19212 w 1164672"/>
                <a:gd name="connsiteY0" fmla="*/ 0 h 5027773"/>
                <a:gd name="connsiteX1" fmla="*/ 162 w 1164672"/>
                <a:gd name="connsiteY1" fmla="*/ 373856 h 5027773"/>
                <a:gd name="connsiteX2" fmla="*/ 28737 w 1164672"/>
                <a:gd name="connsiteY2" fmla="*/ 528637 h 5027773"/>
                <a:gd name="connsiteX3" fmla="*/ 104937 w 1164672"/>
                <a:gd name="connsiteY3" fmla="*/ 800100 h 5027773"/>
                <a:gd name="connsiteX4" fmla="*/ 390688 w 1164672"/>
                <a:gd name="connsiteY4" fmla="*/ 1245393 h 5027773"/>
                <a:gd name="connsiteX5" fmla="*/ 569280 w 1164672"/>
                <a:gd name="connsiteY5" fmla="*/ 1393031 h 5027773"/>
                <a:gd name="connsiteX6" fmla="*/ 755018 w 1164672"/>
                <a:gd name="connsiteY6" fmla="*/ 1600199 h 5027773"/>
                <a:gd name="connsiteX7" fmla="*/ 514511 w 1164672"/>
                <a:gd name="connsiteY7" fmla="*/ 1897857 h 5027773"/>
                <a:gd name="connsiteX8" fmla="*/ 435931 w 1164672"/>
                <a:gd name="connsiteY8" fmla="*/ 2147887 h 5027773"/>
                <a:gd name="connsiteX9" fmla="*/ 416881 w 1164672"/>
                <a:gd name="connsiteY9" fmla="*/ 2414586 h 5027773"/>
                <a:gd name="connsiteX10" fmla="*/ 395450 w 1164672"/>
                <a:gd name="connsiteY10" fmla="*/ 2736054 h 5027773"/>
                <a:gd name="connsiteX11" fmla="*/ 176375 w 1164672"/>
                <a:gd name="connsiteY11" fmla="*/ 3264692 h 5027773"/>
                <a:gd name="connsiteX12" fmla="*/ 107318 w 1164672"/>
                <a:gd name="connsiteY12" fmla="*/ 3448046 h 5027773"/>
                <a:gd name="connsiteX13" fmla="*/ 185899 w 1164672"/>
                <a:gd name="connsiteY13" fmla="*/ 3705220 h 5027773"/>
                <a:gd name="connsiteX14" fmla="*/ 245431 w 1164672"/>
                <a:gd name="connsiteY14" fmla="*/ 3814759 h 5027773"/>
                <a:gd name="connsiteX15" fmla="*/ 371638 w 1164672"/>
                <a:gd name="connsiteY15" fmla="*/ 3850476 h 5027773"/>
                <a:gd name="connsiteX16" fmla="*/ 643100 w 1164672"/>
                <a:gd name="connsiteY16" fmla="*/ 3895721 h 5027773"/>
                <a:gd name="connsiteX17" fmla="*/ 845506 w 1164672"/>
                <a:gd name="connsiteY17" fmla="*/ 4026690 h 5027773"/>
                <a:gd name="connsiteX18" fmla="*/ 971711 w 1164672"/>
                <a:gd name="connsiteY18" fmla="*/ 4210044 h 5027773"/>
                <a:gd name="connsiteX19" fmla="*/ 1155068 w 1164672"/>
                <a:gd name="connsiteY19" fmla="*/ 4760112 h 5027773"/>
                <a:gd name="connsiteX20" fmla="*/ 1147923 w 1164672"/>
                <a:gd name="connsiteY20" fmla="*/ 4900606 h 5027773"/>
                <a:gd name="connsiteX21" fmla="*/ 869316 w 1164672"/>
                <a:gd name="connsiteY21" fmla="*/ 4960135 h 5027773"/>
                <a:gd name="connsiteX22" fmla="*/ 740729 w 1164672"/>
                <a:gd name="connsiteY22" fmla="*/ 5026811 h 5027773"/>
                <a:gd name="connsiteX23" fmla="*/ 500222 w 1164672"/>
                <a:gd name="connsiteY23" fmla="*/ 4960135 h 5027773"/>
                <a:gd name="connsiteX0" fmla="*/ 19212 w 1164672"/>
                <a:gd name="connsiteY0" fmla="*/ 0 h 5027773"/>
                <a:gd name="connsiteX1" fmla="*/ 162 w 1164672"/>
                <a:gd name="connsiteY1" fmla="*/ 373856 h 5027773"/>
                <a:gd name="connsiteX2" fmla="*/ 28737 w 1164672"/>
                <a:gd name="connsiteY2" fmla="*/ 528637 h 5027773"/>
                <a:gd name="connsiteX3" fmla="*/ 104937 w 1164672"/>
                <a:gd name="connsiteY3" fmla="*/ 800100 h 5027773"/>
                <a:gd name="connsiteX4" fmla="*/ 390688 w 1164672"/>
                <a:gd name="connsiteY4" fmla="*/ 1245393 h 5027773"/>
                <a:gd name="connsiteX5" fmla="*/ 569280 w 1164672"/>
                <a:gd name="connsiteY5" fmla="*/ 1393031 h 5027773"/>
                <a:gd name="connsiteX6" fmla="*/ 755018 w 1164672"/>
                <a:gd name="connsiteY6" fmla="*/ 1600199 h 5027773"/>
                <a:gd name="connsiteX7" fmla="*/ 514511 w 1164672"/>
                <a:gd name="connsiteY7" fmla="*/ 1897857 h 5027773"/>
                <a:gd name="connsiteX8" fmla="*/ 435931 w 1164672"/>
                <a:gd name="connsiteY8" fmla="*/ 2147887 h 5027773"/>
                <a:gd name="connsiteX9" fmla="*/ 416881 w 1164672"/>
                <a:gd name="connsiteY9" fmla="*/ 2414586 h 5027773"/>
                <a:gd name="connsiteX10" fmla="*/ 395450 w 1164672"/>
                <a:gd name="connsiteY10" fmla="*/ 2736054 h 5027773"/>
                <a:gd name="connsiteX11" fmla="*/ 176375 w 1164672"/>
                <a:gd name="connsiteY11" fmla="*/ 3264692 h 5027773"/>
                <a:gd name="connsiteX12" fmla="*/ 107318 w 1164672"/>
                <a:gd name="connsiteY12" fmla="*/ 3448046 h 5027773"/>
                <a:gd name="connsiteX13" fmla="*/ 185899 w 1164672"/>
                <a:gd name="connsiteY13" fmla="*/ 3705220 h 5027773"/>
                <a:gd name="connsiteX14" fmla="*/ 245431 w 1164672"/>
                <a:gd name="connsiteY14" fmla="*/ 3814759 h 5027773"/>
                <a:gd name="connsiteX15" fmla="*/ 371638 w 1164672"/>
                <a:gd name="connsiteY15" fmla="*/ 3850476 h 5027773"/>
                <a:gd name="connsiteX16" fmla="*/ 643100 w 1164672"/>
                <a:gd name="connsiteY16" fmla="*/ 3895721 h 5027773"/>
                <a:gd name="connsiteX17" fmla="*/ 845506 w 1164672"/>
                <a:gd name="connsiteY17" fmla="*/ 4026690 h 5027773"/>
                <a:gd name="connsiteX18" fmla="*/ 971711 w 1164672"/>
                <a:gd name="connsiteY18" fmla="*/ 4210044 h 5027773"/>
                <a:gd name="connsiteX19" fmla="*/ 1155068 w 1164672"/>
                <a:gd name="connsiteY19" fmla="*/ 4760112 h 5027773"/>
                <a:gd name="connsiteX20" fmla="*/ 1147923 w 1164672"/>
                <a:gd name="connsiteY20" fmla="*/ 4900606 h 5027773"/>
                <a:gd name="connsiteX21" fmla="*/ 869316 w 1164672"/>
                <a:gd name="connsiteY21" fmla="*/ 4960135 h 5027773"/>
                <a:gd name="connsiteX22" fmla="*/ 740729 w 1164672"/>
                <a:gd name="connsiteY22" fmla="*/ 5026811 h 5027773"/>
                <a:gd name="connsiteX23" fmla="*/ 500222 w 1164672"/>
                <a:gd name="connsiteY23" fmla="*/ 4960135 h 5027773"/>
                <a:gd name="connsiteX24" fmla="*/ 495460 w 1164672"/>
                <a:gd name="connsiteY24" fmla="*/ 4955373 h 5027773"/>
                <a:gd name="connsiteX0" fmla="*/ 19212 w 1164672"/>
                <a:gd name="connsiteY0" fmla="*/ 0 h 5027773"/>
                <a:gd name="connsiteX1" fmla="*/ 162 w 1164672"/>
                <a:gd name="connsiteY1" fmla="*/ 373856 h 5027773"/>
                <a:gd name="connsiteX2" fmla="*/ 28737 w 1164672"/>
                <a:gd name="connsiteY2" fmla="*/ 528637 h 5027773"/>
                <a:gd name="connsiteX3" fmla="*/ 104937 w 1164672"/>
                <a:gd name="connsiteY3" fmla="*/ 800100 h 5027773"/>
                <a:gd name="connsiteX4" fmla="*/ 390688 w 1164672"/>
                <a:gd name="connsiteY4" fmla="*/ 1245393 h 5027773"/>
                <a:gd name="connsiteX5" fmla="*/ 569280 w 1164672"/>
                <a:gd name="connsiteY5" fmla="*/ 1393031 h 5027773"/>
                <a:gd name="connsiteX6" fmla="*/ 755018 w 1164672"/>
                <a:gd name="connsiteY6" fmla="*/ 1600199 h 5027773"/>
                <a:gd name="connsiteX7" fmla="*/ 514511 w 1164672"/>
                <a:gd name="connsiteY7" fmla="*/ 1897857 h 5027773"/>
                <a:gd name="connsiteX8" fmla="*/ 435931 w 1164672"/>
                <a:gd name="connsiteY8" fmla="*/ 2147887 h 5027773"/>
                <a:gd name="connsiteX9" fmla="*/ 416881 w 1164672"/>
                <a:gd name="connsiteY9" fmla="*/ 2414586 h 5027773"/>
                <a:gd name="connsiteX10" fmla="*/ 395450 w 1164672"/>
                <a:gd name="connsiteY10" fmla="*/ 2736054 h 5027773"/>
                <a:gd name="connsiteX11" fmla="*/ 176375 w 1164672"/>
                <a:gd name="connsiteY11" fmla="*/ 3264692 h 5027773"/>
                <a:gd name="connsiteX12" fmla="*/ 107318 w 1164672"/>
                <a:gd name="connsiteY12" fmla="*/ 3448046 h 5027773"/>
                <a:gd name="connsiteX13" fmla="*/ 185899 w 1164672"/>
                <a:gd name="connsiteY13" fmla="*/ 3705220 h 5027773"/>
                <a:gd name="connsiteX14" fmla="*/ 245431 w 1164672"/>
                <a:gd name="connsiteY14" fmla="*/ 3814759 h 5027773"/>
                <a:gd name="connsiteX15" fmla="*/ 371638 w 1164672"/>
                <a:gd name="connsiteY15" fmla="*/ 3850476 h 5027773"/>
                <a:gd name="connsiteX16" fmla="*/ 643100 w 1164672"/>
                <a:gd name="connsiteY16" fmla="*/ 3895721 h 5027773"/>
                <a:gd name="connsiteX17" fmla="*/ 845506 w 1164672"/>
                <a:gd name="connsiteY17" fmla="*/ 4026690 h 5027773"/>
                <a:gd name="connsiteX18" fmla="*/ 971711 w 1164672"/>
                <a:gd name="connsiteY18" fmla="*/ 4210044 h 5027773"/>
                <a:gd name="connsiteX19" fmla="*/ 1155068 w 1164672"/>
                <a:gd name="connsiteY19" fmla="*/ 4760112 h 5027773"/>
                <a:gd name="connsiteX20" fmla="*/ 1147923 w 1164672"/>
                <a:gd name="connsiteY20" fmla="*/ 4900606 h 5027773"/>
                <a:gd name="connsiteX21" fmla="*/ 869316 w 1164672"/>
                <a:gd name="connsiteY21" fmla="*/ 4960135 h 5027773"/>
                <a:gd name="connsiteX22" fmla="*/ 740729 w 1164672"/>
                <a:gd name="connsiteY22" fmla="*/ 5026811 h 5027773"/>
                <a:gd name="connsiteX23" fmla="*/ 500222 w 1164672"/>
                <a:gd name="connsiteY23" fmla="*/ 4960135 h 5027773"/>
                <a:gd name="connsiteX24" fmla="*/ 374016 w 1164672"/>
                <a:gd name="connsiteY24" fmla="*/ 4981567 h 5027773"/>
                <a:gd name="connsiteX0" fmla="*/ 19212 w 1164672"/>
                <a:gd name="connsiteY0" fmla="*/ 0 h 5027773"/>
                <a:gd name="connsiteX1" fmla="*/ 162 w 1164672"/>
                <a:gd name="connsiteY1" fmla="*/ 373856 h 5027773"/>
                <a:gd name="connsiteX2" fmla="*/ 28737 w 1164672"/>
                <a:gd name="connsiteY2" fmla="*/ 528637 h 5027773"/>
                <a:gd name="connsiteX3" fmla="*/ 104937 w 1164672"/>
                <a:gd name="connsiteY3" fmla="*/ 800100 h 5027773"/>
                <a:gd name="connsiteX4" fmla="*/ 390688 w 1164672"/>
                <a:gd name="connsiteY4" fmla="*/ 1245393 h 5027773"/>
                <a:gd name="connsiteX5" fmla="*/ 569280 w 1164672"/>
                <a:gd name="connsiteY5" fmla="*/ 1393031 h 5027773"/>
                <a:gd name="connsiteX6" fmla="*/ 755018 w 1164672"/>
                <a:gd name="connsiteY6" fmla="*/ 1600199 h 5027773"/>
                <a:gd name="connsiteX7" fmla="*/ 514511 w 1164672"/>
                <a:gd name="connsiteY7" fmla="*/ 1897857 h 5027773"/>
                <a:gd name="connsiteX8" fmla="*/ 435931 w 1164672"/>
                <a:gd name="connsiteY8" fmla="*/ 2147887 h 5027773"/>
                <a:gd name="connsiteX9" fmla="*/ 416881 w 1164672"/>
                <a:gd name="connsiteY9" fmla="*/ 2414586 h 5027773"/>
                <a:gd name="connsiteX10" fmla="*/ 395450 w 1164672"/>
                <a:gd name="connsiteY10" fmla="*/ 2736054 h 5027773"/>
                <a:gd name="connsiteX11" fmla="*/ 176375 w 1164672"/>
                <a:gd name="connsiteY11" fmla="*/ 3264692 h 5027773"/>
                <a:gd name="connsiteX12" fmla="*/ 107318 w 1164672"/>
                <a:gd name="connsiteY12" fmla="*/ 3448046 h 5027773"/>
                <a:gd name="connsiteX13" fmla="*/ 185899 w 1164672"/>
                <a:gd name="connsiteY13" fmla="*/ 3705220 h 5027773"/>
                <a:gd name="connsiteX14" fmla="*/ 245431 w 1164672"/>
                <a:gd name="connsiteY14" fmla="*/ 3814759 h 5027773"/>
                <a:gd name="connsiteX15" fmla="*/ 371638 w 1164672"/>
                <a:gd name="connsiteY15" fmla="*/ 3850476 h 5027773"/>
                <a:gd name="connsiteX16" fmla="*/ 643100 w 1164672"/>
                <a:gd name="connsiteY16" fmla="*/ 3895721 h 5027773"/>
                <a:gd name="connsiteX17" fmla="*/ 845506 w 1164672"/>
                <a:gd name="connsiteY17" fmla="*/ 4026690 h 5027773"/>
                <a:gd name="connsiteX18" fmla="*/ 971711 w 1164672"/>
                <a:gd name="connsiteY18" fmla="*/ 4210044 h 5027773"/>
                <a:gd name="connsiteX19" fmla="*/ 1155068 w 1164672"/>
                <a:gd name="connsiteY19" fmla="*/ 4760112 h 5027773"/>
                <a:gd name="connsiteX20" fmla="*/ 1147923 w 1164672"/>
                <a:gd name="connsiteY20" fmla="*/ 4900606 h 5027773"/>
                <a:gd name="connsiteX21" fmla="*/ 869316 w 1164672"/>
                <a:gd name="connsiteY21" fmla="*/ 4960135 h 5027773"/>
                <a:gd name="connsiteX22" fmla="*/ 740729 w 1164672"/>
                <a:gd name="connsiteY22" fmla="*/ 5026811 h 5027773"/>
                <a:gd name="connsiteX23" fmla="*/ 500222 w 1164672"/>
                <a:gd name="connsiteY23" fmla="*/ 4960135 h 5027773"/>
                <a:gd name="connsiteX24" fmla="*/ 259716 w 1164672"/>
                <a:gd name="connsiteY24" fmla="*/ 4886317 h 5027773"/>
                <a:gd name="connsiteX0" fmla="*/ 19212 w 1164672"/>
                <a:gd name="connsiteY0" fmla="*/ 0 h 5027773"/>
                <a:gd name="connsiteX1" fmla="*/ 162 w 1164672"/>
                <a:gd name="connsiteY1" fmla="*/ 373856 h 5027773"/>
                <a:gd name="connsiteX2" fmla="*/ 28737 w 1164672"/>
                <a:gd name="connsiteY2" fmla="*/ 528637 h 5027773"/>
                <a:gd name="connsiteX3" fmla="*/ 104937 w 1164672"/>
                <a:gd name="connsiteY3" fmla="*/ 800100 h 5027773"/>
                <a:gd name="connsiteX4" fmla="*/ 390688 w 1164672"/>
                <a:gd name="connsiteY4" fmla="*/ 1245393 h 5027773"/>
                <a:gd name="connsiteX5" fmla="*/ 569280 w 1164672"/>
                <a:gd name="connsiteY5" fmla="*/ 1393031 h 5027773"/>
                <a:gd name="connsiteX6" fmla="*/ 755018 w 1164672"/>
                <a:gd name="connsiteY6" fmla="*/ 1600199 h 5027773"/>
                <a:gd name="connsiteX7" fmla="*/ 514511 w 1164672"/>
                <a:gd name="connsiteY7" fmla="*/ 1897857 h 5027773"/>
                <a:gd name="connsiteX8" fmla="*/ 435931 w 1164672"/>
                <a:gd name="connsiteY8" fmla="*/ 2147887 h 5027773"/>
                <a:gd name="connsiteX9" fmla="*/ 416881 w 1164672"/>
                <a:gd name="connsiteY9" fmla="*/ 2414586 h 5027773"/>
                <a:gd name="connsiteX10" fmla="*/ 395450 w 1164672"/>
                <a:gd name="connsiteY10" fmla="*/ 2736054 h 5027773"/>
                <a:gd name="connsiteX11" fmla="*/ 176375 w 1164672"/>
                <a:gd name="connsiteY11" fmla="*/ 3264692 h 5027773"/>
                <a:gd name="connsiteX12" fmla="*/ 107318 w 1164672"/>
                <a:gd name="connsiteY12" fmla="*/ 3448046 h 5027773"/>
                <a:gd name="connsiteX13" fmla="*/ 185899 w 1164672"/>
                <a:gd name="connsiteY13" fmla="*/ 3705220 h 5027773"/>
                <a:gd name="connsiteX14" fmla="*/ 245431 w 1164672"/>
                <a:gd name="connsiteY14" fmla="*/ 3814759 h 5027773"/>
                <a:gd name="connsiteX15" fmla="*/ 371638 w 1164672"/>
                <a:gd name="connsiteY15" fmla="*/ 3850476 h 5027773"/>
                <a:gd name="connsiteX16" fmla="*/ 643100 w 1164672"/>
                <a:gd name="connsiteY16" fmla="*/ 3895721 h 5027773"/>
                <a:gd name="connsiteX17" fmla="*/ 845506 w 1164672"/>
                <a:gd name="connsiteY17" fmla="*/ 4026690 h 5027773"/>
                <a:gd name="connsiteX18" fmla="*/ 971711 w 1164672"/>
                <a:gd name="connsiteY18" fmla="*/ 4210044 h 5027773"/>
                <a:gd name="connsiteX19" fmla="*/ 1155068 w 1164672"/>
                <a:gd name="connsiteY19" fmla="*/ 4760112 h 5027773"/>
                <a:gd name="connsiteX20" fmla="*/ 1147923 w 1164672"/>
                <a:gd name="connsiteY20" fmla="*/ 4900606 h 5027773"/>
                <a:gd name="connsiteX21" fmla="*/ 869316 w 1164672"/>
                <a:gd name="connsiteY21" fmla="*/ 4960135 h 5027773"/>
                <a:gd name="connsiteX22" fmla="*/ 740729 w 1164672"/>
                <a:gd name="connsiteY22" fmla="*/ 5026811 h 5027773"/>
                <a:gd name="connsiteX23" fmla="*/ 500222 w 1164672"/>
                <a:gd name="connsiteY23" fmla="*/ 4960135 h 5027773"/>
                <a:gd name="connsiteX24" fmla="*/ 359728 w 1164672"/>
                <a:gd name="connsiteY24" fmla="*/ 4905367 h 5027773"/>
                <a:gd name="connsiteX25" fmla="*/ 259716 w 1164672"/>
                <a:gd name="connsiteY25" fmla="*/ 4886317 h 5027773"/>
                <a:gd name="connsiteX0" fmla="*/ 19212 w 1164672"/>
                <a:gd name="connsiteY0" fmla="*/ 0 h 5027773"/>
                <a:gd name="connsiteX1" fmla="*/ 162 w 1164672"/>
                <a:gd name="connsiteY1" fmla="*/ 373856 h 5027773"/>
                <a:gd name="connsiteX2" fmla="*/ 28737 w 1164672"/>
                <a:gd name="connsiteY2" fmla="*/ 528637 h 5027773"/>
                <a:gd name="connsiteX3" fmla="*/ 104937 w 1164672"/>
                <a:gd name="connsiteY3" fmla="*/ 800100 h 5027773"/>
                <a:gd name="connsiteX4" fmla="*/ 390688 w 1164672"/>
                <a:gd name="connsiteY4" fmla="*/ 1245393 h 5027773"/>
                <a:gd name="connsiteX5" fmla="*/ 569280 w 1164672"/>
                <a:gd name="connsiteY5" fmla="*/ 1393031 h 5027773"/>
                <a:gd name="connsiteX6" fmla="*/ 755018 w 1164672"/>
                <a:gd name="connsiteY6" fmla="*/ 1600199 h 5027773"/>
                <a:gd name="connsiteX7" fmla="*/ 514511 w 1164672"/>
                <a:gd name="connsiteY7" fmla="*/ 1897857 h 5027773"/>
                <a:gd name="connsiteX8" fmla="*/ 435931 w 1164672"/>
                <a:gd name="connsiteY8" fmla="*/ 2147887 h 5027773"/>
                <a:gd name="connsiteX9" fmla="*/ 416881 w 1164672"/>
                <a:gd name="connsiteY9" fmla="*/ 2414586 h 5027773"/>
                <a:gd name="connsiteX10" fmla="*/ 395450 w 1164672"/>
                <a:gd name="connsiteY10" fmla="*/ 2736054 h 5027773"/>
                <a:gd name="connsiteX11" fmla="*/ 176375 w 1164672"/>
                <a:gd name="connsiteY11" fmla="*/ 3264692 h 5027773"/>
                <a:gd name="connsiteX12" fmla="*/ 107318 w 1164672"/>
                <a:gd name="connsiteY12" fmla="*/ 3448046 h 5027773"/>
                <a:gd name="connsiteX13" fmla="*/ 185899 w 1164672"/>
                <a:gd name="connsiteY13" fmla="*/ 3705220 h 5027773"/>
                <a:gd name="connsiteX14" fmla="*/ 245431 w 1164672"/>
                <a:gd name="connsiteY14" fmla="*/ 3814759 h 5027773"/>
                <a:gd name="connsiteX15" fmla="*/ 371638 w 1164672"/>
                <a:gd name="connsiteY15" fmla="*/ 3850476 h 5027773"/>
                <a:gd name="connsiteX16" fmla="*/ 643100 w 1164672"/>
                <a:gd name="connsiteY16" fmla="*/ 3895721 h 5027773"/>
                <a:gd name="connsiteX17" fmla="*/ 845506 w 1164672"/>
                <a:gd name="connsiteY17" fmla="*/ 4026690 h 5027773"/>
                <a:gd name="connsiteX18" fmla="*/ 971711 w 1164672"/>
                <a:gd name="connsiteY18" fmla="*/ 4210044 h 5027773"/>
                <a:gd name="connsiteX19" fmla="*/ 1155068 w 1164672"/>
                <a:gd name="connsiteY19" fmla="*/ 4760112 h 5027773"/>
                <a:gd name="connsiteX20" fmla="*/ 1147923 w 1164672"/>
                <a:gd name="connsiteY20" fmla="*/ 4900606 h 5027773"/>
                <a:gd name="connsiteX21" fmla="*/ 869316 w 1164672"/>
                <a:gd name="connsiteY21" fmla="*/ 4960135 h 5027773"/>
                <a:gd name="connsiteX22" fmla="*/ 740729 w 1164672"/>
                <a:gd name="connsiteY22" fmla="*/ 5026811 h 5027773"/>
                <a:gd name="connsiteX23" fmla="*/ 500222 w 1164672"/>
                <a:gd name="connsiteY23" fmla="*/ 4960135 h 5027773"/>
                <a:gd name="connsiteX24" fmla="*/ 359728 w 1164672"/>
                <a:gd name="connsiteY24" fmla="*/ 4905367 h 5027773"/>
                <a:gd name="connsiteX25" fmla="*/ 212091 w 1164672"/>
                <a:gd name="connsiteY25" fmla="*/ 4917273 h 5027773"/>
                <a:gd name="connsiteX0" fmla="*/ 19212 w 1164672"/>
                <a:gd name="connsiteY0" fmla="*/ 0 h 5027773"/>
                <a:gd name="connsiteX1" fmla="*/ 162 w 1164672"/>
                <a:gd name="connsiteY1" fmla="*/ 373856 h 5027773"/>
                <a:gd name="connsiteX2" fmla="*/ 28737 w 1164672"/>
                <a:gd name="connsiteY2" fmla="*/ 528637 h 5027773"/>
                <a:gd name="connsiteX3" fmla="*/ 104937 w 1164672"/>
                <a:gd name="connsiteY3" fmla="*/ 800100 h 5027773"/>
                <a:gd name="connsiteX4" fmla="*/ 390688 w 1164672"/>
                <a:gd name="connsiteY4" fmla="*/ 1245393 h 5027773"/>
                <a:gd name="connsiteX5" fmla="*/ 569280 w 1164672"/>
                <a:gd name="connsiteY5" fmla="*/ 1393031 h 5027773"/>
                <a:gd name="connsiteX6" fmla="*/ 755018 w 1164672"/>
                <a:gd name="connsiteY6" fmla="*/ 1600199 h 5027773"/>
                <a:gd name="connsiteX7" fmla="*/ 514511 w 1164672"/>
                <a:gd name="connsiteY7" fmla="*/ 1897857 h 5027773"/>
                <a:gd name="connsiteX8" fmla="*/ 435931 w 1164672"/>
                <a:gd name="connsiteY8" fmla="*/ 2147887 h 5027773"/>
                <a:gd name="connsiteX9" fmla="*/ 416881 w 1164672"/>
                <a:gd name="connsiteY9" fmla="*/ 2414586 h 5027773"/>
                <a:gd name="connsiteX10" fmla="*/ 395450 w 1164672"/>
                <a:gd name="connsiteY10" fmla="*/ 2736054 h 5027773"/>
                <a:gd name="connsiteX11" fmla="*/ 176375 w 1164672"/>
                <a:gd name="connsiteY11" fmla="*/ 3264692 h 5027773"/>
                <a:gd name="connsiteX12" fmla="*/ 107318 w 1164672"/>
                <a:gd name="connsiteY12" fmla="*/ 3448046 h 5027773"/>
                <a:gd name="connsiteX13" fmla="*/ 185899 w 1164672"/>
                <a:gd name="connsiteY13" fmla="*/ 3705220 h 5027773"/>
                <a:gd name="connsiteX14" fmla="*/ 245431 w 1164672"/>
                <a:gd name="connsiteY14" fmla="*/ 3814759 h 5027773"/>
                <a:gd name="connsiteX15" fmla="*/ 371638 w 1164672"/>
                <a:gd name="connsiteY15" fmla="*/ 3850476 h 5027773"/>
                <a:gd name="connsiteX16" fmla="*/ 643100 w 1164672"/>
                <a:gd name="connsiteY16" fmla="*/ 3895721 h 5027773"/>
                <a:gd name="connsiteX17" fmla="*/ 845506 w 1164672"/>
                <a:gd name="connsiteY17" fmla="*/ 4026690 h 5027773"/>
                <a:gd name="connsiteX18" fmla="*/ 971711 w 1164672"/>
                <a:gd name="connsiteY18" fmla="*/ 4210044 h 5027773"/>
                <a:gd name="connsiteX19" fmla="*/ 1155068 w 1164672"/>
                <a:gd name="connsiteY19" fmla="*/ 4760112 h 5027773"/>
                <a:gd name="connsiteX20" fmla="*/ 1147923 w 1164672"/>
                <a:gd name="connsiteY20" fmla="*/ 4900606 h 5027773"/>
                <a:gd name="connsiteX21" fmla="*/ 869316 w 1164672"/>
                <a:gd name="connsiteY21" fmla="*/ 4960135 h 5027773"/>
                <a:gd name="connsiteX22" fmla="*/ 740729 w 1164672"/>
                <a:gd name="connsiteY22" fmla="*/ 5026811 h 5027773"/>
                <a:gd name="connsiteX23" fmla="*/ 500222 w 1164672"/>
                <a:gd name="connsiteY23" fmla="*/ 4960135 h 5027773"/>
                <a:gd name="connsiteX24" fmla="*/ 359728 w 1164672"/>
                <a:gd name="connsiteY24" fmla="*/ 4905367 h 5027773"/>
                <a:gd name="connsiteX25" fmla="*/ 212091 w 1164672"/>
                <a:gd name="connsiteY25" fmla="*/ 4917273 h 5027773"/>
                <a:gd name="connsiteX0" fmla="*/ 19212 w 1164672"/>
                <a:gd name="connsiteY0" fmla="*/ 0 h 5027773"/>
                <a:gd name="connsiteX1" fmla="*/ 162 w 1164672"/>
                <a:gd name="connsiteY1" fmla="*/ 373856 h 5027773"/>
                <a:gd name="connsiteX2" fmla="*/ 28737 w 1164672"/>
                <a:gd name="connsiteY2" fmla="*/ 528637 h 5027773"/>
                <a:gd name="connsiteX3" fmla="*/ 104937 w 1164672"/>
                <a:gd name="connsiteY3" fmla="*/ 800100 h 5027773"/>
                <a:gd name="connsiteX4" fmla="*/ 390688 w 1164672"/>
                <a:gd name="connsiteY4" fmla="*/ 1245393 h 5027773"/>
                <a:gd name="connsiteX5" fmla="*/ 569280 w 1164672"/>
                <a:gd name="connsiteY5" fmla="*/ 1393031 h 5027773"/>
                <a:gd name="connsiteX6" fmla="*/ 755018 w 1164672"/>
                <a:gd name="connsiteY6" fmla="*/ 1600199 h 5027773"/>
                <a:gd name="connsiteX7" fmla="*/ 514511 w 1164672"/>
                <a:gd name="connsiteY7" fmla="*/ 1897857 h 5027773"/>
                <a:gd name="connsiteX8" fmla="*/ 435931 w 1164672"/>
                <a:gd name="connsiteY8" fmla="*/ 2147887 h 5027773"/>
                <a:gd name="connsiteX9" fmla="*/ 416881 w 1164672"/>
                <a:gd name="connsiteY9" fmla="*/ 2414586 h 5027773"/>
                <a:gd name="connsiteX10" fmla="*/ 395450 w 1164672"/>
                <a:gd name="connsiteY10" fmla="*/ 2736054 h 5027773"/>
                <a:gd name="connsiteX11" fmla="*/ 176375 w 1164672"/>
                <a:gd name="connsiteY11" fmla="*/ 3264692 h 5027773"/>
                <a:gd name="connsiteX12" fmla="*/ 107318 w 1164672"/>
                <a:gd name="connsiteY12" fmla="*/ 3448046 h 5027773"/>
                <a:gd name="connsiteX13" fmla="*/ 185899 w 1164672"/>
                <a:gd name="connsiteY13" fmla="*/ 3705220 h 5027773"/>
                <a:gd name="connsiteX14" fmla="*/ 245431 w 1164672"/>
                <a:gd name="connsiteY14" fmla="*/ 3814759 h 5027773"/>
                <a:gd name="connsiteX15" fmla="*/ 371638 w 1164672"/>
                <a:gd name="connsiteY15" fmla="*/ 3850476 h 5027773"/>
                <a:gd name="connsiteX16" fmla="*/ 643100 w 1164672"/>
                <a:gd name="connsiteY16" fmla="*/ 3895721 h 5027773"/>
                <a:gd name="connsiteX17" fmla="*/ 845506 w 1164672"/>
                <a:gd name="connsiteY17" fmla="*/ 4026690 h 5027773"/>
                <a:gd name="connsiteX18" fmla="*/ 971711 w 1164672"/>
                <a:gd name="connsiteY18" fmla="*/ 4210044 h 5027773"/>
                <a:gd name="connsiteX19" fmla="*/ 1155068 w 1164672"/>
                <a:gd name="connsiteY19" fmla="*/ 4760112 h 5027773"/>
                <a:gd name="connsiteX20" fmla="*/ 1147923 w 1164672"/>
                <a:gd name="connsiteY20" fmla="*/ 4900606 h 5027773"/>
                <a:gd name="connsiteX21" fmla="*/ 869316 w 1164672"/>
                <a:gd name="connsiteY21" fmla="*/ 4960135 h 5027773"/>
                <a:gd name="connsiteX22" fmla="*/ 740729 w 1164672"/>
                <a:gd name="connsiteY22" fmla="*/ 5026811 h 5027773"/>
                <a:gd name="connsiteX23" fmla="*/ 500222 w 1164672"/>
                <a:gd name="connsiteY23" fmla="*/ 4960135 h 5027773"/>
                <a:gd name="connsiteX24" fmla="*/ 359728 w 1164672"/>
                <a:gd name="connsiteY24" fmla="*/ 4905367 h 5027773"/>
                <a:gd name="connsiteX25" fmla="*/ 212091 w 1164672"/>
                <a:gd name="connsiteY25" fmla="*/ 4917273 h 5027773"/>
                <a:gd name="connsiteX26" fmla="*/ 221616 w 1164672"/>
                <a:gd name="connsiteY26" fmla="*/ 4926798 h 5027773"/>
                <a:gd name="connsiteX0" fmla="*/ 19212 w 1164672"/>
                <a:gd name="connsiteY0" fmla="*/ 0 h 5027773"/>
                <a:gd name="connsiteX1" fmla="*/ 162 w 1164672"/>
                <a:gd name="connsiteY1" fmla="*/ 373856 h 5027773"/>
                <a:gd name="connsiteX2" fmla="*/ 28737 w 1164672"/>
                <a:gd name="connsiteY2" fmla="*/ 528637 h 5027773"/>
                <a:gd name="connsiteX3" fmla="*/ 104937 w 1164672"/>
                <a:gd name="connsiteY3" fmla="*/ 800100 h 5027773"/>
                <a:gd name="connsiteX4" fmla="*/ 390688 w 1164672"/>
                <a:gd name="connsiteY4" fmla="*/ 1245393 h 5027773"/>
                <a:gd name="connsiteX5" fmla="*/ 569280 w 1164672"/>
                <a:gd name="connsiteY5" fmla="*/ 1393031 h 5027773"/>
                <a:gd name="connsiteX6" fmla="*/ 755018 w 1164672"/>
                <a:gd name="connsiteY6" fmla="*/ 1600199 h 5027773"/>
                <a:gd name="connsiteX7" fmla="*/ 514511 w 1164672"/>
                <a:gd name="connsiteY7" fmla="*/ 1897857 h 5027773"/>
                <a:gd name="connsiteX8" fmla="*/ 435931 w 1164672"/>
                <a:gd name="connsiteY8" fmla="*/ 2147887 h 5027773"/>
                <a:gd name="connsiteX9" fmla="*/ 416881 w 1164672"/>
                <a:gd name="connsiteY9" fmla="*/ 2414586 h 5027773"/>
                <a:gd name="connsiteX10" fmla="*/ 395450 w 1164672"/>
                <a:gd name="connsiteY10" fmla="*/ 2736054 h 5027773"/>
                <a:gd name="connsiteX11" fmla="*/ 176375 w 1164672"/>
                <a:gd name="connsiteY11" fmla="*/ 3264692 h 5027773"/>
                <a:gd name="connsiteX12" fmla="*/ 107318 w 1164672"/>
                <a:gd name="connsiteY12" fmla="*/ 3448046 h 5027773"/>
                <a:gd name="connsiteX13" fmla="*/ 185899 w 1164672"/>
                <a:gd name="connsiteY13" fmla="*/ 3705220 h 5027773"/>
                <a:gd name="connsiteX14" fmla="*/ 245431 w 1164672"/>
                <a:gd name="connsiteY14" fmla="*/ 3814759 h 5027773"/>
                <a:gd name="connsiteX15" fmla="*/ 371638 w 1164672"/>
                <a:gd name="connsiteY15" fmla="*/ 3850476 h 5027773"/>
                <a:gd name="connsiteX16" fmla="*/ 643100 w 1164672"/>
                <a:gd name="connsiteY16" fmla="*/ 3895721 h 5027773"/>
                <a:gd name="connsiteX17" fmla="*/ 845506 w 1164672"/>
                <a:gd name="connsiteY17" fmla="*/ 4026690 h 5027773"/>
                <a:gd name="connsiteX18" fmla="*/ 971711 w 1164672"/>
                <a:gd name="connsiteY18" fmla="*/ 4210044 h 5027773"/>
                <a:gd name="connsiteX19" fmla="*/ 1155068 w 1164672"/>
                <a:gd name="connsiteY19" fmla="*/ 4760112 h 5027773"/>
                <a:gd name="connsiteX20" fmla="*/ 1147923 w 1164672"/>
                <a:gd name="connsiteY20" fmla="*/ 4900606 h 5027773"/>
                <a:gd name="connsiteX21" fmla="*/ 869316 w 1164672"/>
                <a:gd name="connsiteY21" fmla="*/ 4960135 h 5027773"/>
                <a:gd name="connsiteX22" fmla="*/ 740729 w 1164672"/>
                <a:gd name="connsiteY22" fmla="*/ 5026811 h 5027773"/>
                <a:gd name="connsiteX23" fmla="*/ 500222 w 1164672"/>
                <a:gd name="connsiteY23" fmla="*/ 4960135 h 5027773"/>
                <a:gd name="connsiteX24" fmla="*/ 359728 w 1164672"/>
                <a:gd name="connsiteY24" fmla="*/ 4905367 h 5027773"/>
                <a:gd name="connsiteX25" fmla="*/ 212091 w 1164672"/>
                <a:gd name="connsiteY25" fmla="*/ 4917273 h 5027773"/>
                <a:gd name="connsiteX26" fmla="*/ 47785 w 1164672"/>
                <a:gd name="connsiteY26" fmla="*/ 4810116 h 5027773"/>
                <a:gd name="connsiteX0" fmla="*/ 19212 w 1164672"/>
                <a:gd name="connsiteY0" fmla="*/ 0 h 5027773"/>
                <a:gd name="connsiteX1" fmla="*/ 162 w 1164672"/>
                <a:gd name="connsiteY1" fmla="*/ 373856 h 5027773"/>
                <a:gd name="connsiteX2" fmla="*/ 28737 w 1164672"/>
                <a:gd name="connsiteY2" fmla="*/ 528637 h 5027773"/>
                <a:gd name="connsiteX3" fmla="*/ 104937 w 1164672"/>
                <a:gd name="connsiteY3" fmla="*/ 800100 h 5027773"/>
                <a:gd name="connsiteX4" fmla="*/ 390688 w 1164672"/>
                <a:gd name="connsiteY4" fmla="*/ 1245393 h 5027773"/>
                <a:gd name="connsiteX5" fmla="*/ 569280 w 1164672"/>
                <a:gd name="connsiteY5" fmla="*/ 1393031 h 5027773"/>
                <a:gd name="connsiteX6" fmla="*/ 755018 w 1164672"/>
                <a:gd name="connsiteY6" fmla="*/ 1600199 h 5027773"/>
                <a:gd name="connsiteX7" fmla="*/ 514511 w 1164672"/>
                <a:gd name="connsiteY7" fmla="*/ 1897857 h 5027773"/>
                <a:gd name="connsiteX8" fmla="*/ 435931 w 1164672"/>
                <a:gd name="connsiteY8" fmla="*/ 2147887 h 5027773"/>
                <a:gd name="connsiteX9" fmla="*/ 416881 w 1164672"/>
                <a:gd name="connsiteY9" fmla="*/ 2414586 h 5027773"/>
                <a:gd name="connsiteX10" fmla="*/ 395450 w 1164672"/>
                <a:gd name="connsiteY10" fmla="*/ 2736054 h 5027773"/>
                <a:gd name="connsiteX11" fmla="*/ 176375 w 1164672"/>
                <a:gd name="connsiteY11" fmla="*/ 3264692 h 5027773"/>
                <a:gd name="connsiteX12" fmla="*/ 107318 w 1164672"/>
                <a:gd name="connsiteY12" fmla="*/ 3448046 h 5027773"/>
                <a:gd name="connsiteX13" fmla="*/ 185899 w 1164672"/>
                <a:gd name="connsiteY13" fmla="*/ 3705220 h 5027773"/>
                <a:gd name="connsiteX14" fmla="*/ 245431 w 1164672"/>
                <a:gd name="connsiteY14" fmla="*/ 3814759 h 5027773"/>
                <a:gd name="connsiteX15" fmla="*/ 371638 w 1164672"/>
                <a:gd name="connsiteY15" fmla="*/ 3850476 h 5027773"/>
                <a:gd name="connsiteX16" fmla="*/ 643100 w 1164672"/>
                <a:gd name="connsiteY16" fmla="*/ 3895721 h 5027773"/>
                <a:gd name="connsiteX17" fmla="*/ 845506 w 1164672"/>
                <a:gd name="connsiteY17" fmla="*/ 4026690 h 5027773"/>
                <a:gd name="connsiteX18" fmla="*/ 971711 w 1164672"/>
                <a:gd name="connsiteY18" fmla="*/ 4210044 h 5027773"/>
                <a:gd name="connsiteX19" fmla="*/ 1155068 w 1164672"/>
                <a:gd name="connsiteY19" fmla="*/ 4760112 h 5027773"/>
                <a:gd name="connsiteX20" fmla="*/ 1147923 w 1164672"/>
                <a:gd name="connsiteY20" fmla="*/ 4900606 h 5027773"/>
                <a:gd name="connsiteX21" fmla="*/ 869316 w 1164672"/>
                <a:gd name="connsiteY21" fmla="*/ 4960135 h 5027773"/>
                <a:gd name="connsiteX22" fmla="*/ 740729 w 1164672"/>
                <a:gd name="connsiteY22" fmla="*/ 5026811 h 5027773"/>
                <a:gd name="connsiteX23" fmla="*/ 500222 w 1164672"/>
                <a:gd name="connsiteY23" fmla="*/ 4960135 h 5027773"/>
                <a:gd name="connsiteX24" fmla="*/ 359728 w 1164672"/>
                <a:gd name="connsiteY24" fmla="*/ 4905367 h 5027773"/>
                <a:gd name="connsiteX25" fmla="*/ 212091 w 1164672"/>
                <a:gd name="connsiteY25" fmla="*/ 4917273 h 5027773"/>
                <a:gd name="connsiteX26" fmla="*/ 47785 w 1164672"/>
                <a:gd name="connsiteY26" fmla="*/ 4810116 h 5027773"/>
                <a:gd name="connsiteX27" fmla="*/ 52547 w 1164672"/>
                <a:gd name="connsiteY27" fmla="*/ 4812498 h 5027773"/>
                <a:gd name="connsiteX0" fmla="*/ 76254 w 1221714"/>
                <a:gd name="connsiteY0" fmla="*/ 0 h 5027773"/>
                <a:gd name="connsiteX1" fmla="*/ 57204 w 1221714"/>
                <a:gd name="connsiteY1" fmla="*/ 373856 h 5027773"/>
                <a:gd name="connsiteX2" fmla="*/ 85779 w 1221714"/>
                <a:gd name="connsiteY2" fmla="*/ 528637 h 5027773"/>
                <a:gd name="connsiteX3" fmla="*/ 161979 w 1221714"/>
                <a:gd name="connsiteY3" fmla="*/ 800100 h 5027773"/>
                <a:gd name="connsiteX4" fmla="*/ 447730 w 1221714"/>
                <a:gd name="connsiteY4" fmla="*/ 1245393 h 5027773"/>
                <a:gd name="connsiteX5" fmla="*/ 626322 w 1221714"/>
                <a:gd name="connsiteY5" fmla="*/ 1393031 h 5027773"/>
                <a:gd name="connsiteX6" fmla="*/ 812060 w 1221714"/>
                <a:gd name="connsiteY6" fmla="*/ 1600199 h 5027773"/>
                <a:gd name="connsiteX7" fmla="*/ 571553 w 1221714"/>
                <a:gd name="connsiteY7" fmla="*/ 1897857 h 5027773"/>
                <a:gd name="connsiteX8" fmla="*/ 492973 w 1221714"/>
                <a:gd name="connsiteY8" fmla="*/ 2147887 h 5027773"/>
                <a:gd name="connsiteX9" fmla="*/ 473923 w 1221714"/>
                <a:gd name="connsiteY9" fmla="*/ 2414586 h 5027773"/>
                <a:gd name="connsiteX10" fmla="*/ 452492 w 1221714"/>
                <a:gd name="connsiteY10" fmla="*/ 2736054 h 5027773"/>
                <a:gd name="connsiteX11" fmla="*/ 233417 w 1221714"/>
                <a:gd name="connsiteY11" fmla="*/ 3264692 h 5027773"/>
                <a:gd name="connsiteX12" fmla="*/ 164360 w 1221714"/>
                <a:gd name="connsiteY12" fmla="*/ 3448046 h 5027773"/>
                <a:gd name="connsiteX13" fmla="*/ 242941 w 1221714"/>
                <a:gd name="connsiteY13" fmla="*/ 3705220 h 5027773"/>
                <a:gd name="connsiteX14" fmla="*/ 302473 w 1221714"/>
                <a:gd name="connsiteY14" fmla="*/ 3814759 h 5027773"/>
                <a:gd name="connsiteX15" fmla="*/ 428680 w 1221714"/>
                <a:gd name="connsiteY15" fmla="*/ 3850476 h 5027773"/>
                <a:gd name="connsiteX16" fmla="*/ 700142 w 1221714"/>
                <a:gd name="connsiteY16" fmla="*/ 3895721 h 5027773"/>
                <a:gd name="connsiteX17" fmla="*/ 902548 w 1221714"/>
                <a:gd name="connsiteY17" fmla="*/ 4026690 h 5027773"/>
                <a:gd name="connsiteX18" fmla="*/ 1028753 w 1221714"/>
                <a:gd name="connsiteY18" fmla="*/ 4210044 h 5027773"/>
                <a:gd name="connsiteX19" fmla="*/ 1212110 w 1221714"/>
                <a:gd name="connsiteY19" fmla="*/ 4760112 h 5027773"/>
                <a:gd name="connsiteX20" fmla="*/ 1204965 w 1221714"/>
                <a:gd name="connsiteY20" fmla="*/ 4900606 h 5027773"/>
                <a:gd name="connsiteX21" fmla="*/ 926358 w 1221714"/>
                <a:gd name="connsiteY21" fmla="*/ 4960135 h 5027773"/>
                <a:gd name="connsiteX22" fmla="*/ 797771 w 1221714"/>
                <a:gd name="connsiteY22" fmla="*/ 5026811 h 5027773"/>
                <a:gd name="connsiteX23" fmla="*/ 557264 w 1221714"/>
                <a:gd name="connsiteY23" fmla="*/ 4960135 h 5027773"/>
                <a:gd name="connsiteX24" fmla="*/ 416770 w 1221714"/>
                <a:gd name="connsiteY24" fmla="*/ 4905367 h 5027773"/>
                <a:gd name="connsiteX25" fmla="*/ 269133 w 1221714"/>
                <a:gd name="connsiteY25" fmla="*/ 4917273 h 5027773"/>
                <a:gd name="connsiteX26" fmla="*/ 104827 w 1221714"/>
                <a:gd name="connsiteY26" fmla="*/ 4810116 h 5027773"/>
                <a:gd name="connsiteX27" fmla="*/ 109589 w 1221714"/>
                <a:gd name="connsiteY27" fmla="*/ 4812498 h 5027773"/>
                <a:gd name="connsiteX0" fmla="*/ 254430 w 1399890"/>
                <a:gd name="connsiteY0" fmla="*/ 0 h 5027773"/>
                <a:gd name="connsiteX1" fmla="*/ 235380 w 1399890"/>
                <a:gd name="connsiteY1" fmla="*/ 373856 h 5027773"/>
                <a:gd name="connsiteX2" fmla="*/ 263955 w 1399890"/>
                <a:gd name="connsiteY2" fmla="*/ 528637 h 5027773"/>
                <a:gd name="connsiteX3" fmla="*/ 340155 w 1399890"/>
                <a:gd name="connsiteY3" fmla="*/ 800100 h 5027773"/>
                <a:gd name="connsiteX4" fmla="*/ 625906 w 1399890"/>
                <a:gd name="connsiteY4" fmla="*/ 1245393 h 5027773"/>
                <a:gd name="connsiteX5" fmla="*/ 804498 w 1399890"/>
                <a:gd name="connsiteY5" fmla="*/ 1393031 h 5027773"/>
                <a:gd name="connsiteX6" fmla="*/ 990236 w 1399890"/>
                <a:gd name="connsiteY6" fmla="*/ 1600199 h 5027773"/>
                <a:gd name="connsiteX7" fmla="*/ 749729 w 1399890"/>
                <a:gd name="connsiteY7" fmla="*/ 1897857 h 5027773"/>
                <a:gd name="connsiteX8" fmla="*/ 671149 w 1399890"/>
                <a:gd name="connsiteY8" fmla="*/ 2147887 h 5027773"/>
                <a:gd name="connsiteX9" fmla="*/ 652099 w 1399890"/>
                <a:gd name="connsiteY9" fmla="*/ 2414586 h 5027773"/>
                <a:gd name="connsiteX10" fmla="*/ 630668 w 1399890"/>
                <a:gd name="connsiteY10" fmla="*/ 2736054 h 5027773"/>
                <a:gd name="connsiteX11" fmla="*/ 411593 w 1399890"/>
                <a:gd name="connsiteY11" fmla="*/ 3264692 h 5027773"/>
                <a:gd name="connsiteX12" fmla="*/ 342536 w 1399890"/>
                <a:gd name="connsiteY12" fmla="*/ 3448046 h 5027773"/>
                <a:gd name="connsiteX13" fmla="*/ 421117 w 1399890"/>
                <a:gd name="connsiteY13" fmla="*/ 3705220 h 5027773"/>
                <a:gd name="connsiteX14" fmla="*/ 480649 w 1399890"/>
                <a:gd name="connsiteY14" fmla="*/ 3814759 h 5027773"/>
                <a:gd name="connsiteX15" fmla="*/ 606856 w 1399890"/>
                <a:gd name="connsiteY15" fmla="*/ 3850476 h 5027773"/>
                <a:gd name="connsiteX16" fmla="*/ 878318 w 1399890"/>
                <a:gd name="connsiteY16" fmla="*/ 3895721 h 5027773"/>
                <a:gd name="connsiteX17" fmla="*/ 1080724 w 1399890"/>
                <a:gd name="connsiteY17" fmla="*/ 4026690 h 5027773"/>
                <a:gd name="connsiteX18" fmla="*/ 1206929 w 1399890"/>
                <a:gd name="connsiteY18" fmla="*/ 4210044 h 5027773"/>
                <a:gd name="connsiteX19" fmla="*/ 1390286 w 1399890"/>
                <a:gd name="connsiteY19" fmla="*/ 4760112 h 5027773"/>
                <a:gd name="connsiteX20" fmla="*/ 1383141 w 1399890"/>
                <a:gd name="connsiteY20" fmla="*/ 4900606 h 5027773"/>
                <a:gd name="connsiteX21" fmla="*/ 1104534 w 1399890"/>
                <a:gd name="connsiteY21" fmla="*/ 4960135 h 5027773"/>
                <a:gd name="connsiteX22" fmla="*/ 975947 w 1399890"/>
                <a:gd name="connsiteY22" fmla="*/ 5026811 h 5027773"/>
                <a:gd name="connsiteX23" fmla="*/ 735440 w 1399890"/>
                <a:gd name="connsiteY23" fmla="*/ 4960135 h 5027773"/>
                <a:gd name="connsiteX24" fmla="*/ 594946 w 1399890"/>
                <a:gd name="connsiteY24" fmla="*/ 4905367 h 5027773"/>
                <a:gd name="connsiteX25" fmla="*/ 447309 w 1399890"/>
                <a:gd name="connsiteY25" fmla="*/ 4917273 h 5027773"/>
                <a:gd name="connsiteX26" fmla="*/ 283003 w 1399890"/>
                <a:gd name="connsiteY26" fmla="*/ 4810116 h 5027773"/>
                <a:gd name="connsiteX27" fmla="*/ 68690 w 1399890"/>
                <a:gd name="connsiteY27" fmla="*/ 4852979 h 5027773"/>
                <a:gd name="connsiteX0" fmla="*/ 337829 w 1483289"/>
                <a:gd name="connsiteY0" fmla="*/ 0 h 5027773"/>
                <a:gd name="connsiteX1" fmla="*/ 318779 w 1483289"/>
                <a:gd name="connsiteY1" fmla="*/ 373856 h 5027773"/>
                <a:gd name="connsiteX2" fmla="*/ 347354 w 1483289"/>
                <a:gd name="connsiteY2" fmla="*/ 528637 h 5027773"/>
                <a:gd name="connsiteX3" fmla="*/ 423554 w 1483289"/>
                <a:gd name="connsiteY3" fmla="*/ 800100 h 5027773"/>
                <a:gd name="connsiteX4" fmla="*/ 709305 w 1483289"/>
                <a:gd name="connsiteY4" fmla="*/ 1245393 h 5027773"/>
                <a:gd name="connsiteX5" fmla="*/ 887897 w 1483289"/>
                <a:gd name="connsiteY5" fmla="*/ 1393031 h 5027773"/>
                <a:gd name="connsiteX6" fmla="*/ 1073635 w 1483289"/>
                <a:gd name="connsiteY6" fmla="*/ 1600199 h 5027773"/>
                <a:gd name="connsiteX7" fmla="*/ 833128 w 1483289"/>
                <a:gd name="connsiteY7" fmla="*/ 1897857 h 5027773"/>
                <a:gd name="connsiteX8" fmla="*/ 754548 w 1483289"/>
                <a:gd name="connsiteY8" fmla="*/ 2147887 h 5027773"/>
                <a:gd name="connsiteX9" fmla="*/ 735498 w 1483289"/>
                <a:gd name="connsiteY9" fmla="*/ 2414586 h 5027773"/>
                <a:gd name="connsiteX10" fmla="*/ 714067 w 1483289"/>
                <a:gd name="connsiteY10" fmla="*/ 2736054 h 5027773"/>
                <a:gd name="connsiteX11" fmla="*/ 494992 w 1483289"/>
                <a:gd name="connsiteY11" fmla="*/ 3264692 h 5027773"/>
                <a:gd name="connsiteX12" fmla="*/ 425935 w 1483289"/>
                <a:gd name="connsiteY12" fmla="*/ 3448046 h 5027773"/>
                <a:gd name="connsiteX13" fmla="*/ 504516 w 1483289"/>
                <a:gd name="connsiteY13" fmla="*/ 3705220 h 5027773"/>
                <a:gd name="connsiteX14" fmla="*/ 564048 w 1483289"/>
                <a:gd name="connsiteY14" fmla="*/ 3814759 h 5027773"/>
                <a:gd name="connsiteX15" fmla="*/ 690255 w 1483289"/>
                <a:gd name="connsiteY15" fmla="*/ 3850476 h 5027773"/>
                <a:gd name="connsiteX16" fmla="*/ 961717 w 1483289"/>
                <a:gd name="connsiteY16" fmla="*/ 3895721 h 5027773"/>
                <a:gd name="connsiteX17" fmla="*/ 1164123 w 1483289"/>
                <a:gd name="connsiteY17" fmla="*/ 4026690 h 5027773"/>
                <a:gd name="connsiteX18" fmla="*/ 1290328 w 1483289"/>
                <a:gd name="connsiteY18" fmla="*/ 4210044 h 5027773"/>
                <a:gd name="connsiteX19" fmla="*/ 1473685 w 1483289"/>
                <a:gd name="connsiteY19" fmla="*/ 4760112 h 5027773"/>
                <a:gd name="connsiteX20" fmla="*/ 1466540 w 1483289"/>
                <a:gd name="connsiteY20" fmla="*/ 4900606 h 5027773"/>
                <a:gd name="connsiteX21" fmla="*/ 1187933 w 1483289"/>
                <a:gd name="connsiteY21" fmla="*/ 4960135 h 5027773"/>
                <a:gd name="connsiteX22" fmla="*/ 1059346 w 1483289"/>
                <a:gd name="connsiteY22" fmla="*/ 5026811 h 5027773"/>
                <a:gd name="connsiteX23" fmla="*/ 818839 w 1483289"/>
                <a:gd name="connsiteY23" fmla="*/ 4960135 h 5027773"/>
                <a:gd name="connsiteX24" fmla="*/ 678345 w 1483289"/>
                <a:gd name="connsiteY24" fmla="*/ 4905367 h 5027773"/>
                <a:gd name="connsiteX25" fmla="*/ 530708 w 1483289"/>
                <a:gd name="connsiteY25" fmla="*/ 4917273 h 5027773"/>
                <a:gd name="connsiteX26" fmla="*/ 366402 w 1483289"/>
                <a:gd name="connsiteY26" fmla="*/ 4810116 h 5027773"/>
                <a:gd name="connsiteX27" fmla="*/ 59220 w 1483289"/>
                <a:gd name="connsiteY27" fmla="*/ 4741060 h 5027773"/>
                <a:gd name="connsiteX0" fmla="*/ 372753 w 1518213"/>
                <a:gd name="connsiteY0" fmla="*/ 0 h 5027773"/>
                <a:gd name="connsiteX1" fmla="*/ 353703 w 1518213"/>
                <a:gd name="connsiteY1" fmla="*/ 373856 h 5027773"/>
                <a:gd name="connsiteX2" fmla="*/ 382278 w 1518213"/>
                <a:gd name="connsiteY2" fmla="*/ 528637 h 5027773"/>
                <a:gd name="connsiteX3" fmla="*/ 458478 w 1518213"/>
                <a:gd name="connsiteY3" fmla="*/ 800100 h 5027773"/>
                <a:gd name="connsiteX4" fmla="*/ 744229 w 1518213"/>
                <a:gd name="connsiteY4" fmla="*/ 1245393 h 5027773"/>
                <a:gd name="connsiteX5" fmla="*/ 922821 w 1518213"/>
                <a:gd name="connsiteY5" fmla="*/ 1393031 h 5027773"/>
                <a:gd name="connsiteX6" fmla="*/ 1108559 w 1518213"/>
                <a:gd name="connsiteY6" fmla="*/ 1600199 h 5027773"/>
                <a:gd name="connsiteX7" fmla="*/ 868052 w 1518213"/>
                <a:gd name="connsiteY7" fmla="*/ 1897857 h 5027773"/>
                <a:gd name="connsiteX8" fmla="*/ 789472 w 1518213"/>
                <a:gd name="connsiteY8" fmla="*/ 2147887 h 5027773"/>
                <a:gd name="connsiteX9" fmla="*/ 770422 w 1518213"/>
                <a:gd name="connsiteY9" fmla="*/ 2414586 h 5027773"/>
                <a:gd name="connsiteX10" fmla="*/ 748991 w 1518213"/>
                <a:gd name="connsiteY10" fmla="*/ 2736054 h 5027773"/>
                <a:gd name="connsiteX11" fmla="*/ 529916 w 1518213"/>
                <a:gd name="connsiteY11" fmla="*/ 3264692 h 5027773"/>
                <a:gd name="connsiteX12" fmla="*/ 460859 w 1518213"/>
                <a:gd name="connsiteY12" fmla="*/ 3448046 h 5027773"/>
                <a:gd name="connsiteX13" fmla="*/ 539440 w 1518213"/>
                <a:gd name="connsiteY13" fmla="*/ 3705220 h 5027773"/>
                <a:gd name="connsiteX14" fmla="*/ 598972 w 1518213"/>
                <a:gd name="connsiteY14" fmla="*/ 3814759 h 5027773"/>
                <a:gd name="connsiteX15" fmla="*/ 725179 w 1518213"/>
                <a:gd name="connsiteY15" fmla="*/ 3850476 h 5027773"/>
                <a:gd name="connsiteX16" fmla="*/ 996641 w 1518213"/>
                <a:gd name="connsiteY16" fmla="*/ 3895721 h 5027773"/>
                <a:gd name="connsiteX17" fmla="*/ 1199047 w 1518213"/>
                <a:gd name="connsiteY17" fmla="*/ 4026690 h 5027773"/>
                <a:gd name="connsiteX18" fmla="*/ 1325252 w 1518213"/>
                <a:gd name="connsiteY18" fmla="*/ 4210044 h 5027773"/>
                <a:gd name="connsiteX19" fmla="*/ 1508609 w 1518213"/>
                <a:gd name="connsiteY19" fmla="*/ 4760112 h 5027773"/>
                <a:gd name="connsiteX20" fmla="*/ 1501464 w 1518213"/>
                <a:gd name="connsiteY20" fmla="*/ 4900606 h 5027773"/>
                <a:gd name="connsiteX21" fmla="*/ 1222857 w 1518213"/>
                <a:gd name="connsiteY21" fmla="*/ 4960135 h 5027773"/>
                <a:gd name="connsiteX22" fmla="*/ 1094270 w 1518213"/>
                <a:gd name="connsiteY22" fmla="*/ 5026811 h 5027773"/>
                <a:gd name="connsiteX23" fmla="*/ 853763 w 1518213"/>
                <a:gd name="connsiteY23" fmla="*/ 4960135 h 5027773"/>
                <a:gd name="connsiteX24" fmla="*/ 713269 w 1518213"/>
                <a:gd name="connsiteY24" fmla="*/ 4905367 h 5027773"/>
                <a:gd name="connsiteX25" fmla="*/ 565632 w 1518213"/>
                <a:gd name="connsiteY25" fmla="*/ 4917273 h 5027773"/>
                <a:gd name="connsiteX26" fmla="*/ 401326 w 1518213"/>
                <a:gd name="connsiteY26" fmla="*/ 4810116 h 5027773"/>
                <a:gd name="connsiteX27" fmla="*/ 56044 w 1518213"/>
                <a:gd name="connsiteY27" fmla="*/ 4693435 h 5027773"/>
                <a:gd name="connsiteX0" fmla="*/ 316709 w 1462169"/>
                <a:gd name="connsiteY0" fmla="*/ 0 h 5027773"/>
                <a:gd name="connsiteX1" fmla="*/ 297659 w 1462169"/>
                <a:gd name="connsiteY1" fmla="*/ 373856 h 5027773"/>
                <a:gd name="connsiteX2" fmla="*/ 326234 w 1462169"/>
                <a:gd name="connsiteY2" fmla="*/ 528637 h 5027773"/>
                <a:gd name="connsiteX3" fmla="*/ 402434 w 1462169"/>
                <a:gd name="connsiteY3" fmla="*/ 800100 h 5027773"/>
                <a:gd name="connsiteX4" fmla="*/ 688185 w 1462169"/>
                <a:gd name="connsiteY4" fmla="*/ 1245393 h 5027773"/>
                <a:gd name="connsiteX5" fmla="*/ 866777 w 1462169"/>
                <a:gd name="connsiteY5" fmla="*/ 1393031 h 5027773"/>
                <a:gd name="connsiteX6" fmla="*/ 1052515 w 1462169"/>
                <a:gd name="connsiteY6" fmla="*/ 1600199 h 5027773"/>
                <a:gd name="connsiteX7" fmla="*/ 812008 w 1462169"/>
                <a:gd name="connsiteY7" fmla="*/ 1897857 h 5027773"/>
                <a:gd name="connsiteX8" fmla="*/ 733428 w 1462169"/>
                <a:gd name="connsiteY8" fmla="*/ 2147887 h 5027773"/>
                <a:gd name="connsiteX9" fmla="*/ 714378 w 1462169"/>
                <a:gd name="connsiteY9" fmla="*/ 2414586 h 5027773"/>
                <a:gd name="connsiteX10" fmla="*/ 692947 w 1462169"/>
                <a:gd name="connsiteY10" fmla="*/ 2736054 h 5027773"/>
                <a:gd name="connsiteX11" fmla="*/ 473872 w 1462169"/>
                <a:gd name="connsiteY11" fmla="*/ 3264692 h 5027773"/>
                <a:gd name="connsiteX12" fmla="*/ 404815 w 1462169"/>
                <a:gd name="connsiteY12" fmla="*/ 3448046 h 5027773"/>
                <a:gd name="connsiteX13" fmla="*/ 483396 w 1462169"/>
                <a:gd name="connsiteY13" fmla="*/ 3705220 h 5027773"/>
                <a:gd name="connsiteX14" fmla="*/ 542928 w 1462169"/>
                <a:gd name="connsiteY14" fmla="*/ 3814759 h 5027773"/>
                <a:gd name="connsiteX15" fmla="*/ 669135 w 1462169"/>
                <a:gd name="connsiteY15" fmla="*/ 3850476 h 5027773"/>
                <a:gd name="connsiteX16" fmla="*/ 940597 w 1462169"/>
                <a:gd name="connsiteY16" fmla="*/ 3895721 h 5027773"/>
                <a:gd name="connsiteX17" fmla="*/ 1143003 w 1462169"/>
                <a:gd name="connsiteY17" fmla="*/ 4026690 h 5027773"/>
                <a:gd name="connsiteX18" fmla="*/ 1269208 w 1462169"/>
                <a:gd name="connsiteY18" fmla="*/ 4210044 h 5027773"/>
                <a:gd name="connsiteX19" fmla="*/ 1452565 w 1462169"/>
                <a:gd name="connsiteY19" fmla="*/ 4760112 h 5027773"/>
                <a:gd name="connsiteX20" fmla="*/ 1445420 w 1462169"/>
                <a:gd name="connsiteY20" fmla="*/ 4900606 h 5027773"/>
                <a:gd name="connsiteX21" fmla="*/ 1166813 w 1462169"/>
                <a:gd name="connsiteY21" fmla="*/ 4960135 h 5027773"/>
                <a:gd name="connsiteX22" fmla="*/ 1038226 w 1462169"/>
                <a:gd name="connsiteY22" fmla="*/ 5026811 h 5027773"/>
                <a:gd name="connsiteX23" fmla="*/ 797719 w 1462169"/>
                <a:gd name="connsiteY23" fmla="*/ 4960135 h 5027773"/>
                <a:gd name="connsiteX24" fmla="*/ 657225 w 1462169"/>
                <a:gd name="connsiteY24" fmla="*/ 4905367 h 5027773"/>
                <a:gd name="connsiteX25" fmla="*/ 509588 w 1462169"/>
                <a:gd name="connsiteY25" fmla="*/ 4917273 h 5027773"/>
                <a:gd name="connsiteX26" fmla="*/ 345282 w 1462169"/>
                <a:gd name="connsiteY26" fmla="*/ 4810116 h 5027773"/>
                <a:gd name="connsiteX27" fmla="*/ 0 w 1462169"/>
                <a:gd name="connsiteY27" fmla="*/ 4693435 h 5027773"/>
                <a:gd name="connsiteX0" fmla="*/ 343694 w 1489154"/>
                <a:gd name="connsiteY0" fmla="*/ 0 h 5027773"/>
                <a:gd name="connsiteX1" fmla="*/ 324644 w 1489154"/>
                <a:gd name="connsiteY1" fmla="*/ 373856 h 5027773"/>
                <a:gd name="connsiteX2" fmla="*/ 353219 w 1489154"/>
                <a:gd name="connsiteY2" fmla="*/ 528637 h 5027773"/>
                <a:gd name="connsiteX3" fmla="*/ 429419 w 1489154"/>
                <a:gd name="connsiteY3" fmla="*/ 800100 h 5027773"/>
                <a:gd name="connsiteX4" fmla="*/ 715170 w 1489154"/>
                <a:gd name="connsiteY4" fmla="*/ 1245393 h 5027773"/>
                <a:gd name="connsiteX5" fmla="*/ 893762 w 1489154"/>
                <a:gd name="connsiteY5" fmla="*/ 1393031 h 5027773"/>
                <a:gd name="connsiteX6" fmla="*/ 1079500 w 1489154"/>
                <a:gd name="connsiteY6" fmla="*/ 1600199 h 5027773"/>
                <a:gd name="connsiteX7" fmla="*/ 838993 w 1489154"/>
                <a:gd name="connsiteY7" fmla="*/ 1897857 h 5027773"/>
                <a:gd name="connsiteX8" fmla="*/ 760413 w 1489154"/>
                <a:gd name="connsiteY8" fmla="*/ 2147887 h 5027773"/>
                <a:gd name="connsiteX9" fmla="*/ 741363 w 1489154"/>
                <a:gd name="connsiteY9" fmla="*/ 2414586 h 5027773"/>
                <a:gd name="connsiteX10" fmla="*/ 719932 w 1489154"/>
                <a:gd name="connsiteY10" fmla="*/ 2736054 h 5027773"/>
                <a:gd name="connsiteX11" fmla="*/ 500857 w 1489154"/>
                <a:gd name="connsiteY11" fmla="*/ 3264692 h 5027773"/>
                <a:gd name="connsiteX12" fmla="*/ 431800 w 1489154"/>
                <a:gd name="connsiteY12" fmla="*/ 3448046 h 5027773"/>
                <a:gd name="connsiteX13" fmla="*/ 510381 w 1489154"/>
                <a:gd name="connsiteY13" fmla="*/ 3705220 h 5027773"/>
                <a:gd name="connsiteX14" fmla="*/ 569913 w 1489154"/>
                <a:gd name="connsiteY14" fmla="*/ 3814759 h 5027773"/>
                <a:gd name="connsiteX15" fmla="*/ 696120 w 1489154"/>
                <a:gd name="connsiteY15" fmla="*/ 3850476 h 5027773"/>
                <a:gd name="connsiteX16" fmla="*/ 967582 w 1489154"/>
                <a:gd name="connsiteY16" fmla="*/ 3895721 h 5027773"/>
                <a:gd name="connsiteX17" fmla="*/ 1169988 w 1489154"/>
                <a:gd name="connsiteY17" fmla="*/ 4026690 h 5027773"/>
                <a:gd name="connsiteX18" fmla="*/ 1296193 w 1489154"/>
                <a:gd name="connsiteY18" fmla="*/ 4210044 h 5027773"/>
                <a:gd name="connsiteX19" fmla="*/ 1479550 w 1489154"/>
                <a:gd name="connsiteY19" fmla="*/ 4760112 h 5027773"/>
                <a:gd name="connsiteX20" fmla="*/ 1472405 w 1489154"/>
                <a:gd name="connsiteY20" fmla="*/ 4900606 h 5027773"/>
                <a:gd name="connsiteX21" fmla="*/ 1193798 w 1489154"/>
                <a:gd name="connsiteY21" fmla="*/ 4960135 h 5027773"/>
                <a:gd name="connsiteX22" fmla="*/ 1065211 w 1489154"/>
                <a:gd name="connsiteY22" fmla="*/ 5026811 h 5027773"/>
                <a:gd name="connsiteX23" fmla="*/ 824704 w 1489154"/>
                <a:gd name="connsiteY23" fmla="*/ 4960135 h 5027773"/>
                <a:gd name="connsiteX24" fmla="*/ 684210 w 1489154"/>
                <a:gd name="connsiteY24" fmla="*/ 4905367 h 5027773"/>
                <a:gd name="connsiteX25" fmla="*/ 536573 w 1489154"/>
                <a:gd name="connsiteY25" fmla="*/ 4917273 h 5027773"/>
                <a:gd name="connsiteX26" fmla="*/ 372267 w 1489154"/>
                <a:gd name="connsiteY26" fmla="*/ 4810116 h 5027773"/>
                <a:gd name="connsiteX27" fmla="*/ 26985 w 1489154"/>
                <a:gd name="connsiteY27" fmla="*/ 4693435 h 5027773"/>
                <a:gd name="connsiteX28" fmla="*/ 22224 w 1489154"/>
                <a:gd name="connsiteY28" fmla="*/ 4693436 h 5027773"/>
                <a:gd name="connsiteX0" fmla="*/ 438151 w 1583611"/>
                <a:gd name="connsiteY0" fmla="*/ 0 h 5027773"/>
                <a:gd name="connsiteX1" fmla="*/ 419101 w 1583611"/>
                <a:gd name="connsiteY1" fmla="*/ 373856 h 5027773"/>
                <a:gd name="connsiteX2" fmla="*/ 447676 w 1583611"/>
                <a:gd name="connsiteY2" fmla="*/ 528637 h 5027773"/>
                <a:gd name="connsiteX3" fmla="*/ 523876 w 1583611"/>
                <a:gd name="connsiteY3" fmla="*/ 800100 h 5027773"/>
                <a:gd name="connsiteX4" fmla="*/ 809627 w 1583611"/>
                <a:gd name="connsiteY4" fmla="*/ 1245393 h 5027773"/>
                <a:gd name="connsiteX5" fmla="*/ 988219 w 1583611"/>
                <a:gd name="connsiteY5" fmla="*/ 1393031 h 5027773"/>
                <a:gd name="connsiteX6" fmla="*/ 1173957 w 1583611"/>
                <a:gd name="connsiteY6" fmla="*/ 1600199 h 5027773"/>
                <a:gd name="connsiteX7" fmla="*/ 933450 w 1583611"/>
                <a:gd name="connsiteY7" fmla="*/ 1897857 h 5027773"/>
                <a:gd name="connsiteX8" fmla="*/ 854870 w 1583611"/>
                <a:gd name="connsiteY8" fmla="*/ 2147887 h 5027773"/>
                <a:gd name="connsiteX9" fmla="*/ 835820 w 1583611"/>
                <a:gd name="connsiteY9" fmla="*/ 2414586 h 5027773"/>
                <a:gd name="connsiteX10" fmla="*/ 814389 w 1583611"/>
                <a:gd name="connsiteY10" fmla="*/ 2736054 h 5027773"/>
                <a:gd name="connsiteX11" fmla="*/ 595314 w 1583611"/>
                <a:gd name="connsiteY11" fmla="*/ 3264692 h 5027773"/>
                <a:gd name="connsiteX12" fmla="*/ 526257 w 1583611"/>
                <a:gd name="connsiteY12" fmla="*/ 3448046 h 5027773"/>
                <a:gd name="connsiteX13" fmla="*/ 604838 w 1583611"/>
                <a:gd name="connsiteY13" fmla="*/ 3705220 h 5027773"/>
                <a:gd name="connsiteX14" fmla="*/ 664370 w 1583611"/>
                <a:gd name="connsiteY14" fmla="*/ 3814759 h 5027773"/>
                <a:gd name="connsiteX15" fmla="*/ 790577 w 1583611"/>
                <a:gd name="connsiteY15" fmla="*/ 3850476 h 5027773"/>
                <a:gd name="connsiteX16" fmla="*/ 1062039 w 1583611"/>
                <a:gd name="connsiteY16" fmla="*/ 3895721 h 5027773"/>
                <a:gd name="connsiteX17" fmla="*/ 1264445 w 1583611"/>
                <a:gd name="connsiteY17" fmla="*/ 4026690 h 5027773"/>
                <a:gd name="connsiteX18" fmla="*/ 1390650 w 1583611"/>
                <a:gd name="connsiteY18" fmla="*/ 4210044 h 5027773"/>
                <a:gd name="connsiteX19" fmla="*/ 1574007 w 1583611"/>
                <a:gd name="connsiteY19" fmla="*/ 4760112 h 5027773"/>
                <a:gd name="connsiteX20" fmla="*/ 1566862 w 1583611"/>
                <a:gd name="connsiteY20" fmla="*/ 4900606 h 5027773"/>
                <a:gd name="connsiteX21" fmla="*/ 1288255 w 1583611"/>
                <a:gd name="connsiteY21" fmla="*/ 4960135 h 5027773"/>
                <a:gd name="connsiteX22" fmla="*/ 1159668 w 1583611"/>
                <a:gd name="connsiteY22" fmla="*/ 5026811 h 5027773"/>
                <a:gd name="connsiteX23" fmla="*/ 919161 w 1583611"/>
                <a:gd name="connsiteY23" fmla="*/ 4960135 h 5027773"/>
                <a:gd name="connsiteX24" fmla="*/ 778667 w 1583611"/>
                <a:gd name="connsiteY24" fmla="*/ 4905367 h 5027773"/>
                <a:gd name="connsiteX25" fmla="*/ 631030 w 1583611"/>
                <a:gd name="connsiteY25" fmla="*/ 4917273 h 5027773"/>
                <a:gd name="connsiteX26" fmla="*/ 466724 w 1583611"/>
                <a:gd name="connsiteY26" fmla="*/ 4810116 h 5027773"/>
                <a:gd name="connsiteX27" fmla="*/ 121442 w 1583611"/>
                <a:gd name="connsiteY27" fmla="*/ 4693435 h 5027773"/>
                <a:gd name="connsiteX28" fmla="*/ 0 w 1583611"/>
                <a:gd name="connsiteY28" fmla="*/ 4543417 h 5027773"/>
                <a:gd name="connsiteX0" fmla="*/ 447860 w 1593320"/>
                <a:gd name="connsiteY0" fmla="*/ 0 h 5027773"/>
                <a:gd name="connsiteX1" fmla="*/ 428810 w 1593320"/>
                <a:gd name="connsiteY1" fmla="*/ 373856 h 5027773"/>
                <a:gd name="connsiteX2" fmla="*/ 457385 w 1593320"/>
                <a:gd name="connsiteY2" fmla="*/ 528637 h 5027773"/>
                <a:gd name="connsiteX3" fmla="*/ 533585 w 1593320"/>
                <a:gd name="connsiteY3" fmla="*/ 800100 h 5027773"/>
                <a:gd name="connsiteX4" fmla="*/ 819336 w 1593320"/>
                <a:gd name="connsiteY4" fmla="*/ 1245393 h 5027773"/>
                <a:gd name="connsiteX5" fmla="*/ 997928 w 1593320"/>
                <a:gd name="connsiteY5" fmla="*/ 1393031 h 5027773"/>
                <a:gd name="connsiteX6" fmla="*/ 1183666 w 1593320"/>
                <a:gd name="connsiteY6" fmla="*/ 1600199 h 5027773"/>
                <a:gd name="connsiteX7" fmla="*/ 943159 w 1593320"/>
                <a:gd name="connsiteY7" fmla="*/ 1897857 h 5027773"/>
                <a:gd name="connsiteX8" fmla="*/ 864579 w 1593320"/>
                <a:gd name="connsiteY8" fmla="*/ 2147887 h 5027773"/>
                <a:gd name="connsiteX9" fmla="*/ 845529 w 1593320"/>
                <a:gd name="connsiteY9" fmla="*/ 2414586 h 5027773"/>
                <a:gd name="connsiteX10" fmla="*/ 824098 w 1593320"/>
                <a:gd name="connsiteY10" fmla="*/ 2736054 h 5027773"/>
                <a:gd name="connsiteX11" fmla="*/ 605023 w 1593320"/>
                <a:gd name="connsiteY11" fmla="*/ 3264692 h 5027773"/>
                <a:gd name="connsiteX12" fmla="*/ 535966 w 1593320"/>
                <a:gd name="connsiteY12" fmla="*/ 3448046 h 5027773"/>
                <a:gd name="connsiteX13" fmla="*/ 614547 w 1593320"/>
                <a:gd name="connsiteY13" fmla="*/ 3705220 h 5027773"/>
                <a:gd name="connsiteX14" fmla="*/ 674079 w 1593320"/>
                <a:gd name="connsiteY14" fmla="*/ 3814759 h 5027773"/>
                <a:gd name="connsiteX15" fmla="*/ 800286 w 1593320"/>
                <a:gd name="connsiteY15" fmla="*/ 3850476 h 5027773"/>
                <a:gd name="connsiteX16" fmla="*/ 1071748 w 1593320"/>
                <a:gd name="connsiteY16" fmla="*/ 3895721 h 5027773"/>
                <a:gd name="connsiteX17" fmla="*/ 1274154 w 1593320"/>
                <a:gd name="connsiteY17" fmla="*/ 4026690 h 5027773"/>
                <a:gd name="connsiteX18" fmla="*/ 1400359 w 1593320"/>
                <a:gd name="connsiteY18" fmla="*/ 4210044 h 5027773"/>
                <a:gd name="connsiteX19" fmla="*/ 1583716 w 1593320"/>
                <a:gd name="connsiteY19" fmla="*/ 4760112 h 5027773"/>
                <a:gd name="connsiteX20" fmla="*/ 1576571 w 1593320"/>
                <a:gd name="connsiteY20" fmla="*/ 4900606 h 5027773"/>
                <a:gd name="connsiteX21" fmla="*/ 1297964 w 1593320"/>
                <a:gd name="connsiteY21" fmla="*/ 4960135 h 5027773"/>
                <a:gd name="connsiteX22" fmla="*/ 1169377 w 1593320"/>
                <a:gd name="connsiteY22" fmla="*/ 5026811 h 5027773"/>
                <a:gd name="connsiteX23" fmla="*/ 928870 w 1593320"/>
                <a:gd name="connsiteY23" fmla="*/ 4960135 h 5027773"/>
                <a:gd name="connsiteX24" fmla="*/ 788376 w 1593320"/>
                <a:gd name="connsiteY24" fmla="*/ 4905367 h 5027773"/>
                <a:gd name="connsiteX25" fmla="*/ 640739 w 1593320"/>
                <a:gd name="connsiteY25" fmla="*/ 4917273 h 5027773"/>
                <a:gd name="connsiteX26" fmla="*/ 476433 w 1593320"/>
                <a:gd name="connsiteY26" fmla="*/ 4810116 h 5027773"/>
                <a:gd name="connsiteX27" fmla="*/ 131151 w 1593320"/>
                <a:gd name="connsiteY27" fmla="*/ 4693435 h 5027773"/>
                <a:gd name="connsiteX28" fmla="*/ 9709 w 1593320"/>
                <a:gd name="connsiteY28" fmla="*/ 4543417 h 5027773"/>
                <a:gd name="connsiteX29" fmla="*/ 7328 w 1593320"/>
                <a:gd name="connsiteY29" fmla="*/ 4543417 h 5027773"/>
                <a:gd name="connsiteX0" fmla="*/ 759620 w 1905080"/>
                <a:gd name="connsiteY0" fmla="*/ 0 h 5027773"/>
                <a:gd name="connsiteX1" fmla="*/ 740570 w 1905080"/>
                <a:gd name="connsiteY1" fmla="*/ 373856 h 5027773"/>
                <a:gd name="connsiteX2" fmla="*/ 769145 w 1905080"/>
                <a:gd name="connsiteY2" fmla="*/ 528637 h 5027773"/>
                <a:gd name="connsiteX3" fmla="*/ 845345 w 1905080"/>
                <a:gd name="connsiteY3" fmla="*/ 800100 h 5027773"/>
                <a:gd name="connsiteX4" fmla="*/ 1131096 w 1905080"/>
                <a:gd name="connsiteY4" fmla="*/ 1245393 h 5027773"/>
                <a:gd name="connsiteX5" fmla="*/ 1309688 w 1905080"/>
                <a:gd name="connsiteY5" fmla="*/ 1393031 h 5027773"/>
                <a:gd name="connsiteX6" fmla="*/ 1495426 w 1905080"/>
                <a:gd name="connsiteY6" fmla="*/ 1600199 h 5027773"/>
                <a:gd name="connsiteX7" fmla="*/ 1254919 w 1905080"/>
                <a:gd name="connsiteY7" fmla="*/ 1897857 h 5027773"/>
                <a:gd name="connsiteX8" fmla="*/ 1176339 w 1905080"/>
                <a:gd name="connsiteY8" fmla="*/ 2147887 h 5027773"/>
                <a:gd name="connsiteX9" fmla="*/ 1157289 w 1905080"/>
                <a:gd name="connsiteY9" fmla="*/ 2414586 h 5027773"/>
                <a:gd name="connsiteX10" fmla="*/ 1135858 w 1905080"/>
                <a:gd name="connsiteY10" fmla="*/ 2736054 h 5027773"/>
                <a:gd name="connsiteX11" fmla="*/ 916783 w 1905080"/>
                <a:gd name="connsiteY11" fmla="*/ 3264692 h 5027773"/>
                <a:gd name="connsiteX12" fmla="*/ 847726 w 1905080"/>
                <a:gd name="connsiteY12" fmla="*/ 3448046 h 5027773"/>
                <a:gd name="connsiteX13" fmla="*/ 926307 w 1905080"/>
                <a:gd name="connsiteY13" fmla="*/ 3705220 h 5027773"/>
                <a:gd name="connsiteX14" fmla="*/ 985839 w 1905080"/>
                <a:gd name="connsiteY14" fmla="*/ 3814759 h 5027773"/>
                <a:gd name="connsiteX15" fmla="*/ 1112046 w 1905080"/>
                <a:gd name="connsiteY15" fmla="*/ 3850476 h 5027773"/>
                <a:gd name="connsiteX16" fmla="*/ 1383508 w 1905080"/>
                <a:gd name="connsiteY16" fmla="*/ 3895721 h 5027773"/>
                <a:gd name="connsiteX17" fmla="*/ 1585914 w 1905080"/>
                <a:gd name="connsiteY17" fmla="*/ 4026690 h 5027773"/>
                <a:gd name="connsiteX18" fmla="*/ 1712119 w 1905080"/>
                <a:gd name="connsiteY18" fmla="*/ 4210044 h 5027773"/>
                <a:gd name="connsiteX19" fmla="*/ 1895476 w 1905080"/>
                <a:gd name="connsiteY19" fmla="*/ 4760112 h 5027773"/>
                <a:gd name="connsiteX20" fmla="*/ 1888331 w 1905080"/>
                <a:gd name="connsiteY20" fmla="*/ 4900606 h 5027773"/>
                <a:gd name="connsiteX21" fmla="*/ 1609724 w 1905080"/>
                <a:gd name="connsiteY21" fmla="*/ 4960135 h 5027773"/>
                <a:gd name="connsiteX22" fmla="*/ 1481137 w 1905080"/>
                <a:gd name="connsiteY22" fmla="*/ 5026811 h 5027773"/>
                <a:gd name="connsiteX23" fmla="*/ 1240630 w 1905080"/>
                <a:gd name="connsiteY23" fmla="*/ 4960135 h 5027773"/>
                <a:gd name="connsiteX24" fmla="*/ 1100136 w 1905080"/>
                <a:gd name="connsiteY24" fmla="*/ 4905367 h 5027773"/>
                <a:gd name="connsiteX25" fmla="*/ 952499 w 1905080"/>
                <a:gd name="connsiteY25" fmla="*/ 4917273 h 5027773"/>
                <a:gd name="connsiteX26" fmla="*/ 788193 w 1905080"/>
                <a:gd name="connsiteY26" fmla="*/ 4810116 h 5027773"/>
                <a:gd name="connsiteX27" fmla="*/ 442911 w 1905080"/>
                <a:gd name="connsiteY27" fmla="*/ 4693435 h 5027773"/>
                <a:gd name="connsiteX28" fmla="*/ 321469 w 1905080"/>
                <a:gd name="connsiteY28" fmla="*/ 4543417 h 5027773"/>
                <a:gd name="connsiteX29" fmla="*/ 0 w 1905080"/>
                <a:gd name="connsiteY29" fmla="*/ 4581517 h 5027773"/>
                <a:gd name="connsiteX0" fmla="*/ 784127 w 1929587"/>
                <a:gd name="connsiteY0" fmla="*/ 0 h 5027773"/>
                <a:gd name="connsiteX1" fmla="*/ 765077 w 1929587"/>
                <a:gd name="connsiteY1" fmla="*/ 373856 h 5027773"/>
                <a:gd name="connsiteX2" fmla="*/ 793652 w 1929587"/>
                <a:gd name="connsiteY2" fmla="*/ 528637 h 5027773"/>
                <a:gd name="connsiteX3" fmla="*/ 869852 w 1929587"/>
                <a:gd name="connsiteY3" fmla="*/ 800100 h 5027773"/>
                <a:gd name="connsiteX4" fmla="*/ 1155603 w 1929587"/>
                <a:gd name="connsiteY4" fmla="*/ 1245393 h 5027773"/>
                <a:gd name="connsiteX5" fmla="*/ 1334195 w 1929587"/>
                <a:gd name="connsiteY5" fmla="*/ 1393031 h 5027773"/>
                <a:gd name="connsiteX6" fmla="*/ 1519933 w 1929587"/>
                <a:gd name="connsiteY6" fmla="*/ 1600199 h 5027773"/>
                <a:gd name="connsiteX7" fmla="*/ 1279426 w 1929587"/>
                <a:gd name="connsiteY7" fmla="*/ 1897857 h 5027773"/>
                <a:gd name="connsiteX8" fmla="*/ 1200846 w 1929587"/>
                <a:gd name="connsiteY8" fmla="*/ 2147887 h 5027773"/>
                <a:gd name="connsiteX9" fmla="*/ 1181796 w 1929587"/>
                <a:gd name="connsiteY9" fmla="*/ 2414586 h 5027773"/>
                <a:gd name="connsiteX10" fmla="*/ 1160365 w 1929587"/>
                <a:gd name="connsiteY10" fmla="*/ 2736054 h 5027773"/>
                <a:gd name="connsiteX11" fmla="*/ 941290 w 1929587"/>
                <a:gd name="connsiteY11" fmla="*/ 3264692 h 5027773"/>
                <a:gd name="connsiteX12" fmla="*/ 872233 w 1929587"/>
                <a:gd name="connsiteY12" fmla="*/ 3448046 h 5027773"/>
                <a:gd name="connsiteX13" fmla="*/ 950814 w 1929587"/>
                <a:gd name="connsiteY13" fmla="*/ 3705220 h 5027773"/>
                <a:gd name="connsiteX14" fmla="*/ 1010346 w 1929587"/>
                <a:gd name="connsiteY14" fmla="*/ 3814759 h 5027773"/>
                <a:gd name="connsiteX15" fmla="*/ 1136553 w 1929587"/>
                <a:gd name="connsiteY15" fmla="*/ 3850476 h 5027773"/>
                <a:gd name="connsiteX16" fmla="*/ 1408015 w 1929587"/>
                <a:gd name="connsiteY16" fmla="*/ 3895721 h 5027773"/>
                <a:gd name="connsiteX17" fmla="*/ 1610421 w 1929587"/>
                <a:gd name="connsiteY17" fmla="*/ 4026690 h 5027773"/>
                <a:gd name="connsiteX18" fmla="*/ 1736626 w 1929587"/>
                <a:gd name="connsiteY18" fmla="*/ 4210044 h 5027773"/>
                <a:gd name="connsiteX19" fmla="*/ 1919983 w 1929587"/>
                <a:gd name="connsiteY19" fmla="*/ 4760112 h 5027773"/>
                <a:gd name="connsiteX20" fmla="*/ 1912838 w 1929587"/>
                <a:gd name="connsiteY20" fmla="*/ 4900606 h 5027773"/>
                <a:gd name="connsiteX21" fmla="*/ 1634231 w 1929587"/>
                <a:gd name="connsiteY21" fmla="*/ 4960135 h 5027773"/>
                <a:gd name="connsiteX22" fmla="*/ 1505644 w 1929587"/>
                <a:gd name="connsiteY22" fmla="*/ 5026811 h 5027773"/>
                <a:gd name="connsiteX23" fmla="*/ 1265137 w 1929587"/>
                <a:gd name="connsiteY23" fmla="*/ 4960135 h 5027773"/>
                <a:gd name="connsiteX24" fmla="*/ 1124643 w 1929587"/>
                <a:gd name="connsiteY24" fmla="*/ 4905367 h 5027773"/>
                <a:gd name="connsiteX25" fmla="*/ 977006 w 1929587"/>
                <a:gd name="connsiteY25" fmla="*/ 4917273 h 5027773"/>
                <a:gd name="connsiteX26" fmla="*/ 812700 w 1929587"/>
                <a:gd name="connsiteY26" fmla="*/ 4810116 h 5027773"/>
                <a:gd name="connsiteX27" fmla="*/ 467418 w 1929587"/>
                <a:gd name="connsiteY27" fmla="*/ 4693435 h 5027773"/>
                <a:gd name="connsiteX28" fmla="*/ 345976 w 1929587"/>
                <a:gd name="connsiteY28" fmla="*/ 4543417 h 5027773"/>
                <a:gd name="connsiteX29" fmla="*/ 24507 w 1929587"/>
                <a:gd name="connsiteY29" fmla="*/ 4581517 h 5027773"/>
                <a:gd name="connsiteX30" fmla="*/ 22127 w 1929587"/>
                <a:gd name="connsiteY30" fmla="*/ 4571992 h 5027773"/>
                <a:gd name="connsiteX0" fmla="*/ 833437 w 1978897"/>
                <a:gd name="connsiteY0" fmla="*/ 0 h 5027773"/>
                <a:gd name="connsiteX1" fmla="*/ 814387 w 1978897"/>
                <a:gd name="connsiteY1" fmla="*/ 373856 h 5027773"/>
                <a:gd name="connsiteX2" fmla="*/ 842962 w 1978897"/>
                <a:gd name="connsiteY2" fmla="*/ 528637 h 5027773"/>
                <a:gd name="connsiteX3" fmla="*/ 919162 w 1978897"/>
                <a:gd name="connsiteY3" fmla="*/ 800100 h 5027773"/>
                <a:gd name="connsiteX4" fmla="*/ 1204913 w 1978897"/>
                <a:gd name="connsiteY4" fmla="*/ 1245393 h 5027773"/>
                <a:gd name="connsiteX5" fmla="*/ 1383505 w 1978897"/>
                <a:gd name="connsiteY5" fmla="*/ 1393031 h 5027773"/>
                <a:gd name="connsiteX6" fmla="*/ 1569243 w 1978897"/>
                <a:gd name="connsiteY6" fmla="*/ 1600199 h 5027773"/>
                <a:gd name="connsiteX7" fmla="*/ 1328736 w 1978897"/>
                <a:gd name="connsiteY7" fmla="*/ 1897857 h 5027773"/>
                <a:gd name="connsiteX8" fmla="*/ 1250156 w 1978897"/>
                <a:gd name="connsiteY8" fmla="*/ 2147887 h 5027773"/>
                <a:gd name="connsiteX9" fmla="*/ 1231106 w 1978897"/>
                <a:gd name="connsiteY9" fmla="*/ 2414586 h 5027773"/>
                <a:gd name="connsiteX10" fmla="*/ 1209675 w 1978897"/>
                <a:gd name="connsiteY10" fmla="*/ 2736054 h 5027773"/>
                <a:gd name="connsiteX11" fmla="*/ 990600 w 1978897"/>
                <a:gd name="connsiteY11" fmla="*/ 3264692 h 5027773"/>
                <a:gd name="connsiteX12" fmla="*/ 921543 w 1978897"/>
                <a:gd name="connsiteY12" fmla="*/ 3448046 h 5027773"/>
                <a:gd name="connsiteX13" fmla="*/ 1000124 w 1978897"/>
                <a:gd name="connsiteY13" fmla="*/ 3705220 h 5027773"/>
                <a:gd name="connsiteX14" fmla="*/ 1059656 w 1978897"/>
                <a:gd name="connsiteY14" fmla="*/ 3814759 h 5027773"/>
                <a:gd name="connsiteX15" fmla="*/ 1185863 w 1978897"/>
                <a:gd name="connsiteY15" fmla="*/ 3850476 h 5027773"/>
                <a:gd name="connsiteX16" fmla="*/ 1457325 w 1978897"/>
                <a:gd name="connsiteY16" fmla="*/ 3895721 h 5027773"/>
                <a:gd name="connsiteX17" fmla="*/ 1659731 w 1978897"/>
                <a:gd name="connsiteY17" fmla="*/ 4026690 h 5027773"/>
                <a:gd name="connsiteX18" fmla="*/ 1785936 w 1978897"/>
                <a:gd name="connsiteY18" fmla="*/ 4210044 h 5027773"/>
                <a:gd name="connsiteX19" fmla="*/ 1969293 w 1978897"/>
                <a:gd name="connsiteY19" fmla="*/ 4760112 h 5027773"/>
                <a:gd name="connsiteX20" fmla="*/ 1962148 w 1978897"/>
                <a:gd name="connsiteY20" fmla="*/ 4900606 h 5027773"/>
                <a:gd name="connsiteX21" fmla="*/ 1683541 w 1978897"/>
                <a:gd name="connsiteY21" fmla="*/ 4960135 h 5027773"/>
                <a:gd name="connsiteX22" fmla="*/ 1554954 w 1978897"/>
                <a:gd name="connsiteY22" fmla="*/ 5026811 h 5027773"/>
                <a:gd name="connsiteX23" fmla="*/ 1314447 w 1978897"/>
                <a:gd name="connsiteY23" fmla="*/ 4960135 h 5027773"/>
                <a:gd name="connsiteX24" fmla="*/ 1173953 w 1978897"/>
                <a:gd name="connsiteY24" fmla="*/ 4905367 h 5027773"/>
                <a:gd name="connsiteX25" fmla="*/ 1026316 w 1978897"/>
                <a:gd name="connsiteY25" fmla="*/ 4917273 h 5027773"/>
                <a:gd name="connsiteX26" fmla="*/ 862010 w 1978897"/>
                <a:gd name="connsiteY26" fmla="*/ 4810116 h 5027773"/>
                <a:gd name="connsiteX27" fmla="*/ 516728 w 1978897"/>
                <a:gd name="connsiteY27" fmla="*/ 4693435 h 5027773"/>
                <a:gd name="connsiteX28" fmla="*/ 395286 w 1978897"/>
                <a:gd name="connsiteY28" fmla="*/ 4543417 h 5027773"/>
                <a:gd name="connsiteX29" fmla="*/ 73817 w 1978897"/>
                <a:gd name="connsiteY29" fmla="*/ 4581517 h 5027773"/>
                <a:gd name="connsiteX30" fmla="*/ 0 w 1978897"/>
                <a:gd name="connsiteY30" fmla="*/ 4655335 h 5027773"/>
                <a:gd name="connsiteX0" fmla="*/ 833437 w 1978897"/>
                <a:gd name="connsiteY0" fmla="*/ 0 h 5027773"/>
                <a:gd name="connsiteX1" fmla="*/ 814387 w 1978897"/>
                <a:gd name="connsiteY1" fmla="*/ 373856 h 5027773"/>
                <a:gd name="connsiteX2" fmla="*/ 842962 w 1978897"/>
                <a:gd name="connsiteY2" fmla="*/ 528637 h 5027773"/>
                <a:gd name="connsiteX3" fmla="*/ 919162 w 1978897"/>
                <a:gd name="connsiteY3" fmla="*/ 800100 h 5027773"/>
                <a:gd name="connsiteX4" fmla="*/ 1204913 w 1978897"/>
                <a:gd name="connsiteY4" fmla="*/ 1245393 h 5027773"/>
                <a:gd name="connsiteX5" fmla="*/ 1383505 w 1978897"/>
                <a:gd name="connsiteY5" fmla="*/ 1393031 h 5027773"/>
                <a:gd name="connsiteX6" fmla="*/ 1569243 w 1978897"/>
                <a:gd name="connsiteY6" fmla="*/ 1600199 h 5027773"/>
                <a:gd name="connsiteX7" fmla="*/ 1328736 w 1978897"/>
                <a:gd name="connsiteY7" fmla="*/ 1897857 h 5027773"/>
                <a:gd name="connsiteX8" fmla="*/ 1250156 w 1978897"/>
                <a:gd name="connsiteY8" fmla="*/ 2147887 h 5027773"/>
                <a:gd name="connsiteX9" fmla="*/ 1231106 w 1978897"/>
                <a:gd name="connsiteY9" fmla="*/ 2414586 h 5027773"/>
                <a:gd name="connsiteX10" fmla="*/ 1209675 w 1978897"/>
                <a:gd name="connsiteY10" fmla="*/ 2736054 h 5027773"/>
                <a:gd name="connsiteX11" fmla="*/ 990600 w 1978897"/>
                <a:gd name="connsiteY11" fmla="*/ 3264692 h 5027773"/>
                <a:gd name="connsiteX12" fmla="*/ 921543 w 1978897"/>
                <a:gd name="connsiteY12" fmla="*/ 3448046 h 5027773"/>
                <a:gd name="connsiteX13" fmla="*/ 1000124 w 1978897"/>
                <a:gd name="connsiteY13" fmla="*/ 3705220 h 5027773"/>
                <a:gd name="connsiteX14" fmla="*/ 1059656 w 1978897"/>
                <a:gd name="connsiteY14" fmla="*/ 3814759 h 5027773"/>
                <a:gd name="connsiteX15" fmla="*/ 1185863 w 1978897"/>
                <a:gd name="connsiteY15" fmla="*/ 3850476 h 5027773"/>
                <a:gd name="connsiteX16" fmla="*/ 1457325 w 1978897"/>
                <a:gd name="connsiteY16" fmla="*/ 3895721 h 5027773"/>
                <a:gd name="connsiteX17" fmla="*/ 1659731 w 1978897"/>
                <a:gd name="connsiteY17" fmla="*/ 4026690 h 5027773"/>
                <a:gd name="connsiteX18" fmla="*/ 1785936 w 1978897"/>
                <a:gd name="connsiteY18" fmla="*/ 4210044 h 5027773"/>
                <a:gd name="connsiteX19" fmla="*/ 1969293 w 1978897"/>
                <a:gd name="connsiteY19" fmla="*/ 4760112 h 5027773"/>
                <a:gd name="connsiteX20" fmla="*/ 1962148 w 1978897"/>
                <a:gd name="connsiteY20" fmla="*/ 4900606 h 5027773"/>
                <a:gd name="connsiteX21" fmla="*/ 1683541 w 1978897"/>
                <a:gd name="connsiteY21" fmla="*/ 4960135 h 5027773"/>
                <a:gd name="connsiteX22" fmla="*/ 1554954 w 1978897"/>
                <a:gd name="connsiteY22" fmla="*/ 5026811 h 5027773"/>
                <a:gd name="connsiteX23" fmla="*/ 1314447 w 1978897"/>
                <a:gd name="connsiteY23" fmla="*/ 4960135 h 5027773"/>
                <a:gd name="connsiteX24" fmla="*/ 1173953 w 1978897"/>
                <a:gd name="connsiteY24" fmla="*/ 4905367 h 5027773"/>
                <a:gd name="connsiteX25" fmla="*/ 1026316 w 1978897"/>
                <a:gd name="connsiteY25" fmla="*/ 4917273 h 5027773"/>
                <a:gd name="connsiteX26" fmla="*/ 862010 w 1978897"/>
                <a:gd name="connsiteY26" fmla="*/ 4810116 h 5027773"/>
                <a:gd name="connsiteX27" fmla="*/ 516728 w 1978897"/>
                <a:gd name="connsiteY27" fmla="*/ 4693435 h 5027773"/>
                <a:gd name="connsiteX28" fmla="*/ 388142 w 1978897"/>
                <a:gd name="connsiteY28" fmla="*/ 4536273 h 5027773"/>
                <a:gd name="connsiteX29" fmla="*/ 73817 w 1978897"/>
                <a:gd name="connsiteY29" fmla="*/ 4581517 h 5027773"/>
                <a:gd name="connsiteX30" fmla="*/ 0 w 1978897"/>
                <a:gd name="connsiteY30" fmla="*/ 4655335 h 5027773"/>
                <a:gd name="connsiteX0" fmla="*/ 862012 w 2007472"/>
                <a:gd name="connsiteY0" fmla="*/ 0 h 5027773"/>
                <a:gd name="connsiteX1" fmla="*/ 842962 w 2007472"/>
                <a:gd name="connsiteY1" fmla="*/ 373856 h 5027773"/>
                <a:gd name="connsiteX2" fmla="*/ 871537 w 2007472"/>
                <a:gd name="connsiteY2" fmla="*/ 528637 h 5027773"/>
                <a:gd name="connsiteX3" fmla="*/ 947737 w 2007472"/>
                <a:gd name="connsiteY3" fmla="*/ 800100 h 5027773"/>
                <a:gd name="connsiteX4" fmla="*/ 1233488 w 2007472"/>
                <a:gd name="connsiteY4" fmla="*/ 1245393 h 5027773"/>
                <a:gd name="connsiteX5" fmla="*/ 1412080 w 2007472"/>
                <a:gd name="connsiteY5" fmla="*/ 1393031 h 5027773"/>
                <a:gd name="connsiteX6" fmla="*/ 1597818 w 2007472"/>
                <a:gd name="connsiteY6" fmla="*/ 1600199 h 5027773"/>
                <a:gd name="connsiteX7" fmla="*/ 1357311 w 2007472"/>
                <a:gd name="connsiteY7" fmla="*/ 1897857 h 5027773"/>
                <a:gd name="connsiteX8" fmla="*/ 1278731 w 2007472"/>
                <a:gd name="connsiteY8" fmla="*/ 2147887 h 5027773"/>
                <a:gd name="connsiteX9" fmla="*/ 1259681 w 2007472"/>
                <a:gd name="connsiteY9" fmla="*/ 2414586 h 5027773"/>
                <a:gd name="connsiteX10" fmla="*/ 1238250 w 2007472"/>
                <a:gd name="connsiteY10" fmla="*/ 2736054 h 5027773"/>
                <a:gd name="connsiteX11" fmla="*/ 1019175 w 2007472"/>
                <a:gd name="connsiteY11" fmla="*/ 3264692 h 5027773"/>
                <a:gd name="connsiteX12" fmla="*/ 950118 w 2007472"/>
                <a:gd name="connsiteY12" fmla="*/ 3448046 h 5027773"/>
                <a:gd name="connsiteX13" fmla="*/ 1028699 w 2007472"/>
                <a:gd name="connsiteY13" fmla="*/ 3705220 h 5027773"/>
                <a:gd name="connsiteX14" fmla="*/ 1088231 w 2007472"/>
                <a:gd name="connsiteY14" fmla="*/ 3814759 h 5027773"/>
                <a:gd name="connsiteX15" fmla="*/ 1214438 w 2007472"/>
                <a:gd name="connsiteY15" fmla="*/ 3850476 h 5027773"/>
                <a:gd name="connsiteX16" fmla="*/ 1485900 w 2007472"/>
                <a:gd name="connsiteY16" fmla="*/ 3895721 h 5027773"/>
                <a:gd name="connsiteX17" fmla="*/ 1688306 w 2007472"/>
                <a:gd name="connsiteY17" fmla="*/ 4026690 h 5027773"/>
                <a:gd name="connsiteX18" fmla="*/ 1814511 w 2007472"/>
                <a:gd name="connsiteY18" fmla="*/ 4210044 h 5027773"/>
                <a:gd name="connsiteX19" fmla="*/ 1997868 w 2007472"/>
                <a:gd name="connsiteY19" fmla="*/ 4760112 h 5027773"/>
                <a:gd name="connsiteX20" fmla="*/ 1990723 w 2007472"/>
                <a:gd name="connsiteY20" fmla="*/ 4900606 h 5027773"/>
                <a:gd name="connsiteX21" fmla="*/ 1712116 w 2007472"/>
                <a:gd name="connsiteY21" fmla="*/ 4960135 h 5027773"/>
                <a:gd name="connsiteX22" fmla="*/ 1583529 w 2007472"/>
                <a:gd name="connsiteY22" fmla="*/ 5026811 h 5027773"/>
                <a:gd name="connsiteX23" fmla="*/ 1343022 w 2007472"/>
                <a:gd name="connsiteY23" fmla="*/ 4960135 h 5027773"/>
                <a:gd name="connsiteX24" fmla="*/ 1202528 w 2007472"/>
                <a:gd name="connsiteY24" fmla="*/ 4905367 h 5027773"/>
                <a:gd name="connsiteX25" fmla="*/ 1054891 w 2007472"/>
                <a:gd name="connsiteY25" fmla="*/ 4917273 h 5027773"/>
                <a:gd name="connsiteX26" fmla="*/ 890585 w 2007472"/>
                <a:gd name="connsiteY26" fmla="*/ 4810116 h 5027773"/>
                <a:gd name="connsiteX27" fmla="*/ 545303 w 2007472"/>
                <a:gd name="connsiteY27" fmla="*/ 4693435 h 5027773"/>
                <a:gd name="connsiteX28" fmla="*/ 416717 w 2007472"/>
                <a:gd name="connsiteY28" fmla="*/ 4536273 h 5027773"/>
                <a:gd name="connsiteX29" fmla="*/ 102392 w 2007472"/>
                <a:gd name="connsiteY29" fmla="*/ 4581517 h 5027773"/>
                <a:gd name="connsiteX30" fmla="*/ 0 w 2007472"/>
                <a:gd name="connsiteY30" fmla="*/ 4676766 h 5027773"/>
                <a:gd name="connsiteX0" fmla="*/ 862012 w 2007472"/>
                <a:gd name="connsiteY0" fmla="*/ 0 h 5027773"/>
                <a:gd name="connsiteX1" fmla="*/ 842962 w 2007472"/>
                <a:gd name="connsiteY1" fmla="*/ 373856 h 5027773"/>
                <a:gd name="connsiteX2" fmla="*/ 871537 w 2007472"/>
                <a:gd name="connsiteY2" fmla="*/ 528637 h 5027773"/>
                <a:gd name="connsiteX3" fmla="*/ 947737 w 2007472"/>
                <a:gd name="connsiteY3" fmla="*/ 800100 h 5027773"/>
                <a:gd name="connsiteX4" fmla="*/ 1233488 w 2007472"/>
                <a:gd name="connsiteY4" fmla="*/ 1245393 h 5027773"/>
                <a:gd name="connsiteX5" fmla="*/ 1412080 w 2007472"/>
                <a:gd name="connsiteY5" fmla="*/ 1393031 h 5027773"/>
                <a:gd name="connsiteX6" fmla="*/ 1597818 w 2007472"/>
                <a:gd name="connsiteY6" fmla="*/ 1600199 h 5027773"/>
                <a:gd name="connsiteX7" fmla="*/ 1357311 w 2007472"/>
                <a:gd name="connsiteY7" fmla="*/ 1897857 h 5027773"/>
                <a:gd name="connsiteX8" fmla="*/ 1278731 w 2007472"/>
                <a:gd name="connsiteY8" fmla="*/ 2147887 h 5027773"/>
                <a:gd name="connsiteX9" fmla="*/ 1259681 w 2007472"/>
                <a:gd name="connsiteY9" fmla="*/ 2414586 h 5027773"/>
                <a:gd name="connsiteX10" fmla="*/ 1238250 w 2007472"/>
                <a:gd name="connsiteY10" fmla="*/ 2736054 h 5027773"/>
                <a:gd name="connsiteX11" fmla="*/ 1019175 w 2007472"/>
                <a:gd name="connsiteY11" fmla="*/ 3264692 h 5027773"/>
                <a:gd name="connsiteX12" fmla="*/ 950118 w 2007472"/>
                <a:gd name="connsiteY12" fmla="*/ 3448046 h 5027773"/>
                <a:gd name="connsiteX13" fmla="*/ 1028699 w 2007472"/>
                <a:gd name="connsiteY13" fmla="*/ 3705220 h 5027773"/>
                <a:gd name="connsiteX14" fmla="*/ 1088231 w 2007472"/>
                <a:gd name="connsiteY14" fmla="*/ 3814759 h 5027773"/>
                <a:gd name="connsiteX15" fmla="*/ 1214438 w 2007472"/>
                <a:gd name="connsiteY15" fmla="*/ 3850476 h 5027773"/>
                <a:gd name="connsiteX16" fmla="*/ 1485900 w 2007472"/>
                <a:gd name="connsiteY16" fmla="*/ 3895721 h 5027773"/>
                <a:gd name="connsiteX17" fmla="*/ 1688306 w 2007472"/>
                <a:gd name="connsiteY17" fmla="*/ 4026690 h 5027773"/>
                <a:gd name="connsiteX18" fmla="*/ 1814511 w 2007472"/>
                <a:gd name="connsiteY18" fmla="*/ 4210044 h 5027773"/>
                <a:gd name="connsiteX19" fmla="*/ 1997868 w 2007472"/>
                <a:gd name="connsiteY19" fmla="*/ 4760112 h 5027773"/>
                <a:gd name="connsiteX20" fmla="*/ 1990723 w 2007472"/>
                <a:gd name="connsiteY20" fmla="*/ 4900606 h 5027773"/>
                <a:gd name="connsiteX21" fmla="*/ 1712116 w 2007472"/>
                <a:gd name="connsiteY21" fmla="*/ 4960135 h 5027773"/>
                <a:gd name="connsiteX22" fmla="*/ 1583529 w 2007472"/>
                <a:gd name="connsiteY22" fmla="*/ 5026811 h 5027773"/>
                <a:gd name="connsiteX23" fmla="*/ 1343022 w 2007472"/>
                <a:gd name="connsiteY23" fmla="*/ 4960135 h 5027773"/>
                <a:gd name="connsiteX24" fmla="*/ 1202528 w 2007472"/>
                <a:gd name="connsiteY24" fmla="*/ 4905367 h 5027773"/>
                <a:gd name="connsiteX25" fmla="*/ 1054891 w 2007472"/>
                <a:gd name="connsiteY25" fmla="*/ 4917273 h 5027773"/>
                <a:gd name="connsiteX26" fmla="*/ 890585 w 2007472"/>
                <a:gd name="connsiteY26" fmla="*/ 4810116 h 5027773"/>
                <a:gd name="connsiteX27" fmla="*/ 545303 w 2007472"/>
                <a:gd name="connsiteY27" fmla="*/ 4693435 h 5027773"/>
                <a:gd name="connsiteX28" fmla="*/ 431004 w 2007472"/>
                <a:gd name="connsiteY28" fmla="*/ 4564848 h 5027773"/>
                <a:gd name="connsiteX29" fmla="*/ 102392 w 2007472"/>
                <a:gd name="connsiteY29" fmla="*/ 4581517 h 5027773"/>
                <a:gd name="connsiteX30" fmla="*/ 0 w 2007472"/>
                <a:gd name="connsiteY30" fmla="*/ 4676766 h 5027773"/>
                <a:gd name="connsiteX0" fmla="*/ 862012 w 2007472"/>
                <a:gd name="connsiteY0" fmla="*/ 0 h 5027773"/>
                <a:gd name="connsiteX1" fmla="*/ 842962 w 2007472"/>
                <a:gd name="connsiteY1" fmla="*/ 373856 h 5027773"/>
                <a:gd name="connsiteX2" fmla="*/ 871537 w 2007472"/>
                <a:gd name="connsiteY2" fmla="*/ 528637 h 5027773"/>
                <a:gd name="connsiteX3" fmla="*/ 947737 w 2007472"/>
                <a:gd name="connsiteY3" fmla="*/ 800100 h 5027773"/>
                <a:gd name="connsiteX4" fmla="*/ 1233488 w 2007472"/>
                <a:gd name="connsiteY4" fmla="*/ 1245393 h 5027773"/>
                <a:gd name="connsiteX5" fmla="*/ 1412080 w 2007472"/>
                <a:gd name="connsiteY5" fmla="*/ 1393031 h 5027773"/>
                <a:gd name="connsiteX6" fmla="*/ 1597818 w 2007472"/>
                <a:gd name="connsiteY6" fmla="*/ 1600199 h 5027773"/>
                <a:gd name="connsiteX7" fmla="*/ 1357311 w 2007472"/>
                <a:gd name="connsiteY7" fmla="*/ 1897857 h 5027773"/>
                <a:gd name="connsiteX8" fmla="*/ 1278731 w 2007472"/>
                <a:gd name="connsiteY8" fmla="*/ 2147887 h 5027773"/>
                <a:gd name="connsiteX9" fmla="*/ 1259681 w 2007472"/>
                <a:gd name="connsiteY9" fmla="*/ 2414586 h 5027773"/>
                <a:gd name="connsiteX10" fmla="*/ 1238250 w 2007472"/>
                <a:gd name="connsiteY10" fmla="*/ 2736054 h 5027773"/>
                <a:gd name="connsiteX11" fmla="*/ 1019175 w 2007472"/>
                <a:gd name="connsiteY11" fmla="*/ 3264692 h 5027773"/>
                <a:gd name="connsiteX12" fmla="*/ 950118 w 2007472"/>
                <a:gd name="connsiteY12" fmla="*/ 3448046 h 5027773"/>
                <a:gd name="connsiteX13" fmla="*/ 1028699 w 2007472"/>
                <a:gd name="connsiteY13" fmla="*/ 3705220 h 5027773"/>
                <a:gd name="connsiteX14" fmla="*/ 1088231 w 2007472"/>
                <a:gd name="connsiteY14" fmla="*/ 3814759 h 5027773"/>
                <a:gd name="connsiteX15" fmla="*/ 1214438 w 2007472"/>
                <a:gd name="connsiteY15" fmla="*/ 3850476 h 5027773"/>
                <a:gd name="connsiteX16" fmla="*/ 1485900 w 2007472"/>
                <a:gd name="connsiteY16" fmla="*/ 3895721 h 5027773"/>
                <a:gd name="connsiteX17" fmla="*/ 1688306 w 2007472"/>
                <a:gd name="connsiteY17" fmla="*/ 4026690 h 5027773"/>
                <a:gd name="connsiteX18" fmla="*/ 1814511 w 2007472"/>
                <a:gd name="connsiteY18" fmla="*/ 4210044 h 5027773"/>
                <a:gd name="connsiteX19" fmla="*/ 1997868 w 2007472"/>
                <a:gd name="connsiteY19" fmla="*/ 4760112 h 5027773"/>
                <a:gd name="connsiteX20" fmla="*/ 1990723 w 2007472"/>
                <a:gd name="connsiteY20" fmla="*/ 4900606 h 5027773"/>
                <a:gd name="connsiteX21" fmla="*/ 1712116 w 2007472"/>
                <a:gd name="connsiteY21" fmla="*/ 4960135 h 5027773"/>
                <a:gd name="connsiteX22" fmla="*/ 1583529 w 2007472"/>
                <a:gd name="connsiteY22" fmla="*/ 5026811 h 5027773"/>
                <a:gd name="connsiteX23" fmla="*/ 1343022 w 2007472"/>
                <a:gd name="connsiteY23" fmla="*/ 4960135 h 5027773"/>
                <a:gd name="connsiteX24" fmla="*/ 1202528 w 2007472"/>
                <a:gd name="connsiteY24" fmla="*/ 4905367 h 5027773"/>
                <a:gd name="connsiteX25" fmla="*/ 1054891 w 2007472"/>
                <a:gd name="connsiteY25" fmla="*/ 4917273 h 5027773"/>
                <a:gd name="connsiteX26" fmla="*/ 890585 w 2007472"/>
                <a:gd name="connsiteY26" fmla="*/ 4810116 h 5027773"/>
                <a:gd name="connsiteX27" fmla="*/ 545303 w 2007472"/>
                <a:gd name="connsiteY27" fmla="*/ 4693435 h 5027773"/>
                <a:gd name="connsiteX28" fmla="*/ 431004 w 2007472"/>
                <a:gd name="connsiteY28" fmla="*/ 4564848 h 5027773"/>
                <a:gd name="connsiteX29" fmla="*/ 121444 w 2007472"/>
                <a:gd name="connsiteY29" fmla="*/ 4598186 h 5027773"/>
                <a:gd name="connsiteX30" fmla="*/ 102392 w 2007472"/>
                <a:gd name="connsiteY30" fmla="*/ 4581517 h 5027773"/>
                <a:gd name="connsiteX31" fmla="*/ 0 w 2007472"/>
                <a:gd name="connsiteY31" fmla="*/ 4676766 h 5027773"/>
                <a:gd name="connsiteX0" fmla="*/ 862012 w 2007472"/>
                <a:gd name="connsiteY0" fmla="*/ 0 h 5027773"/>
                <a:gd name="connsiteX1" fmla="*/ 842962 w 2007472"/>
                <a:gd name="connsiteY1" fmla="*/ 373856 h 5027773"/>
                <a:gd name="connsiteX2" fmla="*/ 871537 w 2007472"/>
                <a:gd name="connsiteY2" fmla="*/ 528637 h 5027773"/>
                <a:gd name="connsiteX3" fmla="*/ 947737 w 2007472"/>
                <a:gd name="connsiteY3" fmla="*/ 800100 h 5027773"/>
                <a:gd name="connsiteX4" fmla="*/ 1233488 w 2007472"/>
                <a:gd name="connsiteY4" fmla="*/ 1245393 h 5027773"/>
                <a:gd name="connsiteX5" fmla="*/ 1412080 w 2007472"/>
                <a:gd name="connsiteY5" fmla="*/ 1393031 h 5027773"/>
                <a:gd name="connsiteX6" fmla="*/ 1597818 w 2007472"/>
                <a:gd name="connsiteY6" fmla="*/ 1600199 h 5027773"/>
                <a:gd name="connsiteX7" fmla="*/ 1357311 w 2007472"/>
                <a:gd name="connsiteY7" fmla="*/ 1897857 h 5027773"/>
                <a:gd name="connsiteX8" fmla="*/ 1278731 w 2007472"/>
                <a:gd name="connsiteY8" fmla="*/ 2147887 h 5027773"/>
                <a:gd name="connsiteX9" fmla="*/ 1259681 w 2007472"/>
                <a:gd name="connsiteY9" fmla="*/ 2414586 h 5027773"/>
                <a:gd name="connsiteX10" fmla="*/ 1238250 w 2007472"/>
                <a:gd name="connsiteY10" fmla="*/ 2736054 h 5027773"/>
                <a:gd name="connsiteX11" fmla="*/ 1019175 w 2007472"/>
                <a:gd name="connsiteY11" fmla="*/ 3264692 h 5027773"/>
                <a:gd name="connsiteX12" fmla="*/ 950118 w 2007472"/>
                <a:gd name="connsiteY12" fmla="*/ 3448046 h 5027773"/>
                <a:gd name="connsiteX13" fmla="*/ 1028699 w 2007472"/>
                <a:gd name="connsiteY13" fmla="*/ 3705220 h 5027773"/>
                <a:gd name="connsiteX14" fmla="*/ 1088231 w 2007472"/>
                <a:gd name="connsiteY14" fmla="*/ 3814759 h 5027773"/>
                <a:gd name="connsiteX15" fmla="*/ 1214438 w 2007472"/>
                <a:gd name="connsiteY15" fmla="*/ 3850476 h 5027773"/>
                <a:gd name="connsiteX16" fmla="*/ 1485900 w 2007472"/>
                <a:gd name="connsiteY16" fmla="*/ 3895721 h 5027773"/>
                <a:gd name="connsiteX17" fmla="*/ 1688306 w 2007472"/>
                <a:gd name="connsiteY17" fmla="*/ 4026690 h 5027773"/>
                <a:gd name="connsiteX18" fmla="*/ 1814511 w 2007472"/>
                <a:gd name="connsiteY18" fmla="*/ 4210044 h 5027773"/>
                <a:gd name="connsiteX19" fmla="*/ 1997868 w 2007472"/>
                <a:gd name="connsiteY19" fmla="*/ 4760112 h 5027773"/>
                <a:gd name="connsiteX20" fmla="*/ 1990723 w 2007472"/>
                <a:gd name="connsiteY20" fmla="*/ 4900606 h 5027773"/>
                <a:gd name="connsiteX21" fmla="*/ 1712116 w 2007472"/>
                <a:gd name="connsiteY21" fmla="*/ 4960135 h 5027773"/>
                <a:gd name="connsiteX22" fmla="*/ 1583529 w 2007472"/>
                <a:gd name="connsiteY22" fmla="*/ 5026811 h 5027773"/>
                <a:gd name="connsiteX23" fmla="*/ 1343022 w 2007472"/>
                <a:gd name="connsiteY23" fmla="*/ 4960135 h 5027773"/>
                <a:gd name="connsiteX24" fmla="*/ 1202528 w 2007472"/>
                <a:gd name="connsiteY24" fmla="*/ 4905367 h 5027773"/>
                <a:gd name="connsiteX25" fmla="*/ 1054891 w 2007472"/>
                <a:gd name="connsiteY25" fmla="*/ 4917273 h 5027773"/>
                <a:gd name="connsiteX26" fmla="*/ 890585 w 2007472"/>
                <a:gd name="connsiteY26" fmla="*/ 4810116 h 5027773"/>
                <a:gd name="connsiteX27" fmla="*/ 545303 w 2007472"/>
                <a:gd name="connsiteY27" fmla="*/ 4693435 h 5027773"/>
                <a:gd name="connsiteX28" fmla="*/ 431004 w 2007472"/>
                <a:gd name="connsiteY28" fmla="*/ 4564848 h 5027773"/>
                <a:gd name="connsiteX29" fmla="*/ 121444 w 2007472"/>
                <a:gd name="connsiteY29" fmla="*/ 4598186 h 5027773"/>
                <a:gd name="connsiteX30" fmla="*/ 102392 w 2007472"/>
                <a:gd name="connsiteY30" fmla="*/ 4581517 h 5027773"/>
                <a:gd name="connsiteX31" fmla="*/ 0 w 2007472"/>
                <a:gd name="connsiteY31" fmla="*/ 4676766 h 5027773"/>
                <a:gd name="connsiteX0" fmla="*/ 862012 w 2007472"/>
                <a:gd name="connsiteY0" fmla="*/ 0 h 5027773"/>
                <a:gd name="connsiteX1" fmla="*/ 842962 w 2007472"/>
                <a:gd name="connsiteY1" fmla="*/ 373856 h 5027773"/>
                <a:gd name="connsiteX2" fmla="*/ 871537 w 2007472"/>
                <a:gd name="connsiteY2" fmla="*/ 528637 h 5027773"/>
                <a:gd name="connsiteX3" fmla="*/ 947737 w 2007472"/>
                <a:gd name="connsiteY3" fmla="*/ 800100 h 5027773"/>
                <a:gd name="connsiteX4" fmla="*/ 1233488 w 2007472"/>
                <a:gd name="connsiteY4" fmla="*/ 1245393 h 5027773"/>
                <a:gd name="connsiteX5" fmla="*/ 1412080 w 2007472"/>
                <a:gd name="connsiteY5" fmla="*/ 1393031 h 5027773"/>
                <a:gd name="connsiteX6" fmla="*/ 1597818 w 2007472"/>
                <a:gd name="connsiteY6" fmla="*/ 1600199 h 5027773"/>
                <a:gd name="connsiteX7" fmla="*/ 1357311 w 2007472"/>
                <a:gd name="connsiteY7" fmla="*/ 1897857 h 5027773"/>
                <a:gd name="connsiteX8" fmla="*/ 1278731 w 2007472"/>
                <a:gd name="connsiteY8" fmla="*/ 2147887 h 5027773"/>
                <a:gd name="connsiteX9" fmla="*/ 1259681 w 2007472"/>
                <a:gd name="connsiteY9" fmla="*/ 2414586 h 5027773"/>
                <a:gd name="connsiteX10" fmla="*/ 1238250 w 2007472"/>
                <a:gd name="connsiteY10" fmla="*/ 2736054 h 5027773"/>
                <a:gd name="connsiteX11" fmla="*/ 1019175 w 2007472"/>
                <a:gd name="connsiteY11" fmla="*/ 3264692 h 5027773"/>
                <a:gd name="connsiteX12" fmla="*/ 950118 w 2007472"/>
                <a:gd name="connsiteY12" fmla="*/ 3448046 h 5027773"/>
                <a:gd name="connsiteX13" fmla="*/ 1028699 w 2007472"/>
                <a:gd name="connsiteY13" fmla="*/ 3705220 h 5027773"/>
                <a:gd name="connsiteX14" fmla="*/ 1088231 w 2007472"/>
                <a:gd name="connsiteY14" fmla="*/ 3814759 h 5027773"/>
                <a:gd name="connsiteX15" fmla="*/ 1214438 w 2007472"/>
                <a:gd name="connsiteY15" fmla="*/ 3850476 h 5027773"/>
                <a:gd name="connsiteX16" fmla="*/ 1485900 w 2007472"/>
                <a:gd name="connsiteY16" fmla="*/ 3895721 h 5027773"/>
                <a:gd name="connsiteX17" fmla="*/ 1688306 w 2007472"/>
                <a:gd name="connsiteY17" fmla="*/ 4026690 h 5027773"/>
                <a:gd name="connsiteX18" fmla="*/ 1814511 w 2007472"/>
                <a:gd name="connsiteY18" fmla="*/ 4210044 h 5027773"/>
                <a:gd name="connsiteX19" fmla="*/ 1997868 w 2007472"/>
                <a:gd name="connsiteY19" fmla="*/ 4760112 h 5027773"/>
                <a:gd name="connsiteX20" fmla="*/ 1990723 w 2007472"/>
                <a:gd name="connsiteY20" fmla="*/ 4900606 h 5027773"/>
                <a:gd name="connsiteX21" fmla="*/ 1712116 w 2007472"/>
                <a:gd name="connsiteY21" fmla="*/ 4960135 h 5027773"/>
                <a:gd name="connsiteX22" fmla="*/ 1583529 w 2007472"/>
                <a:gd name="connsiteY22" fmla="*/ 5026811 h 5027773"/>
                <a:gd name="connsiteX23" fmla="*/ 1343022 w 2007472"/>
                <a:gd name="connsiteY23" fmla="*/ 4960135 h 5027773"/>
                <a:gd name="connsiteX24" fmla="*/ 1202528 w 2007472"/>
                <a:gd name="connsiteY24" fmla="*/ 4905367 h 5027773"/>
                <a:gd name="connsiteX25" fmla="*/ 1054891 w 2007472"/>
                <a:gd name="connsiteY25" fmla="*/ 4917273 h 5027773"/>
                <a:gd name="connsiteX26" fmla="*/ 890585 w 2007472"/>
                <a:gd name="connsiteY26" fmla="*/ 4810116 h 5027773"/>
                <a:gd name="connsiteX27" fmla="*/ 545303 w 2007472"/>
                <a:gd name="connsiteY27" fmla="*/ 4693435 h 5027773"/>
                <a:gd name="connsiteX28" fmla="*/ 431004 w 2007472"/>
                <a:gd name="connsiteY28" fmla="*/ 4564848 h 5027773"/>
                <a:gd name="connsiteX29" fmla="*/ 121444 w 2007472"/>
                <a:gd name="connsiteY29" fmla="*/ 4598186 h 5027773"/>
                <a:gd name="connsiteX30" fmla="*/ 0 w 2007472"/>
                <a:gd name="connsiteY30" fmla="*/ 4676766 h 5027773"/>
                <a:gd name="connsiteX0" fmla="*/ 862012 w 2007472"/>
                <a:gd name="connsiteY0" fmla="*/ 0 h 5027773"/>
                <a:gd name="connsiteX1" fmla="*/ 842962 w 2007472"/>
                <a:gd name="connsiteY1" fmla="*/ 373856 h 5027773"/>
                <a:gd name="connsiteX2" fmla="*/ 871537 w 2007472"/>
                <a:gd name="connsiteY2" fmla="*/ 528637 h 5027773"/>
                <a:gd name="connsiteX3" fmla="*/ 947737 w 2007472"/>
                <a:gd name="connsiteY3" fmla="*/ 800100 h 5027773"/>
                <a:gd name="connsiteX4" fmla="*/ 1233488 w 2007472"/>
                <a:gd name="connsiteY4" fmla="*/ 1245393 h 5027773"/>
                <a:gd name="connsiteX5" fmla="*/ 1412080 w 2007472"/>
                <a:gd name="connsiteY5" fmla="*/ 1393031 h 5027773"/>
                <a:gd name="connsiteX6" fmla="*/ 1597818 w 2007472"/>
                <a:gd name="connsiteY6" fmla="*/ 1600199 h 5027773"/>
                <a:gd name="connsiteX7" fmla="*/ 1357311 w 2007472"/>
                <a:gd name="connsiteY7" fmla="*/ 1897857 h 5027773"/>
                <a:gd name="connsiteX8" fmla="*/ 1278731 w 2007472"/>
                <a:gd name="connsiteY8" fmla="*/ 2147887 h 5027773"/>
                <a:gd name="connsiteX9" fmla="*/ 1259681 w 2007472"/>
                <a:gd name="connsiteY9" fmla="*/ 2414586 h 5027773"/>
                <a:gd name="connsiteX10" fmla="*/ 1238250 w 2007472"/>
                <a:gd name="connsiteY10" fmla="*/ 2736054 h 5027773"/>
                <a:gd name="connsiteX11" fmla="*/ 1019175 w 2007472"/>
                <a:gd name="connsiteY11" fmla="*/ 3264692 h 5027773"/>
                <a:gd name="connsiteX12" fmla="*/ 950118 w 2007472"/>
                <a:gd name="connsiteY12" fmla="*/ 3448046 h 5027773"/>
                <a:gd name="connsiteX13" fmla="*/ 1028699 w 2007472"/>
                <a:gd name="connsiteY13" fmla="*/ 3705220 h 5027773"/>
                <a:gd name="connsiteX14" fmla="*/ 1088231 w 2007472"/>
                <a:gd name="connsiteY14" fmla="*/ 3814759 h 5027773"/>
                <a:gd name="connsiteX15" fmla="*/ 1214438 w 2007472"/>
                <a:gd name="connsiteY15" fmla="*/ 3850476 h 5027773"/>
                <a:gd name="connsiteX16" fmla="*/ 1485900 w 2007472"/>
                <a:gd name="connsiteY16" fmla="*/ 3895721 h 5027773"/>
                <a:gd name="connsiteX17" fmla="*/ 1688306 w 2007472"/>
                <a:gd name="connsiteY17" fmla="*/ 4026690 h 5027773"/>
                <a:gd name="connsiteX18" fmla="*/ 1814511 w 2007472"/>
                <a:gd name="connsiteY18" fmla="*/ 4210044 h 5027773"/>
                <a:gd name="connsiteX19" fmla="*/ 1997868 w 2007472"/>
                <a:gd name="connsiteY19" fmla="*/ 4760112 h 5027773"/>
                <a:gd name="connsiteX20" fmla="*/ 1990723 w 2007472"/>
                <a:gd name="connsiteY20" fmla="*/ 4900606 h 5027773"/>
                <a:gd name="connsiteX21" fmla="*/ 1712116 w 2007472"/>
                <a:gd name="connsiteY21" fmla="*/ 4960135 h 5027773"/>
                <a:gd name="connsiteX22" fmla="*/ 1583529 w 2007472"/>
                <a:gd name="connsiteY22" fmla="*/ 5026811 h 5027773"/>
                <a:gd name="connsiteX23" fmla="*/ 1343022 w 2007472"/>
                <a:gd name="connsiteY23" fmla="*/ 4960135 h 5027773"/>
                <a:gd name="connsiteX24" fmla="*/ 1202528 w 2007472"/>
                <a:gd name="connsiteY24" fmla="*/ 4905367 h 5027773"/>
                <a:gd name="connsiteX25" fmla="*/ 1054891 w 2007472"/>
                <a:gd name="connsiteY25" fmla="*/ 4917273 h 5027773"/>
                <a:gd name="connsiteX26" fmla="*/ 890585 w 2007472"/>
                <a:gd name="connsiteY26" fmla="*/ 4810116 h 5027773"/>
                <a:gd name="connsiteX27" fmla="*/ 545303 w 2007472"/>
                <a:gd name="connsiteY27" fmla="*/ 4693435 h 5027773"/>
                <a:gd name="connsiteX28" fmla="*/ 431004 w 2007472"/>
                <a:gd name="connsiteY28" fmla="*/ 4564848 h 5027773"/>
                <a:gd name="connsiteX29" fmla="*/ 126206 w 2007472"/>
                <a:gd name="connsiteY29" fmla="*/ 4605330 h 5027773"/>
                <a:gd name="connsiteX30" fmla="*/ 0 w 2007472"/>
                <a:gd name="connsiteY30" fmla="*/ 4676766 h 5027773"/>
                <a:gd name="connsiteX0" fmla="*/ 881062 w 2026522"/>
                <a:gd name="connsiteY0" fmla="*/ 0 h 5027773"/>
                <a:gd name="connsiteX1" fmla="*/ 862012 w 2026522"/>
                <a:gd name="connsiteY1" fmla="*/ 373856 h 5027773"/>
                <a:gd name="connsiteX2" fmla="*/ 890587 w 2026522"/>
                <a:gd name="connsiteY2" fmla="*/ 528637 h 5027773"/>
                <a:gd name="connsiteX3" fmla="*/ 966787 w 2026522"/>
                <a:gd name="connsiteY3" fmla="*/ 800100 h 5027773"/>
                <a:gd name="connsiteX4" fmla="*/ 1252538 w 2026522"/>
                <a:gd name="connsiteY4" fmla="*/ 1245393 h 5027773"/>
                <a:gd name="connsiteX5" fmla="*/ 1431130 w 2026522"/>
                <a:gd name="connsiteY5" fmla="*/ 1393031 h 5027773"/>
                <a:gd name="connsiteX6" fmla="*/ 1616868 w 2026522"/>
                <a:gd name="connsiteY6" fmla="*/ 1600199 h 5027773"/>
                <a:gd name="connsiteX7" fmla="*/ 1376361 w 2026522"/>
                <a:gd name="connsiteY7" fmla="*/ 1897857 h 5027773"/>
                <a:gd name="connsiteX8" fmla="*/ 1297781 w 2026522"/>
                <a:gd name="connsiteY8" fmla="*/ 2147887 h 5027773"/>
                <a:gd name="connsiteX9" fmla="*/ 1278731 w 2026522"/>
                <a:gd name="connsiteY9" fmla="*/ 2414586 h 5027773"/>
                <a:gd name="connsiteX10" fmla="*/ 1257300 w 2026522"/>
                <a:gd name="connsiteY10" fmla="*/ 2736054 h 5027773"/>
                <a:gd name="connsiteX11" fmla="*/ 1038225 w 2026522"/>
                <a:gd name="connsiteY11" fmla="*/ 3264692 h 5027773"/>
                <a:gd name="connsiteX12" fmla="*/ 969168 w 2026522"/>
                <a:gd name="connsiteY12" fmla="*/ 3448046 h 5027773"/>
                <a:gd name="connsiteX13" fmla="*/ 1047749 w 2026522"/>
                <a:gd name="connsiteY13" fmla="*/ 3705220 h 5027773"/>
                <a:gd name="connsiteX14" fmla="*/ 1107281 w 2026522"/>
                <a:gd name="connsiteY14" fmla="*/ 3814759 h 5027773"/>
                <a:gd name="connsiteX15" fmla="*/ 1233488 w 2026522"/>
                <a:gd name="connsiteY15" fmla="*/ 3850476 h 5027773"/>
                <a:gd name="connsiteX16" fmla="*/ 1504950 w 2026522"/>
                <a:gd name="connsiteY16" fmla="*/ 3895721 h 5027773"/>
                <a:gd name="connsiteX17" fmla="*/ 1707356 w 2026522"/>
                <a:gd name="connsiteY17" fmla="*/ 4026690 h 5027773"/>
                <a:gd name="connsiteX18" fmla="*/ 1833561 w 2026522"/>
                <a:gd name="connsiteY18" fmla="*/ 4210044 h 5027773"/>
                <a:gd name="connsiteX19" fmla="*/ 2016918 w 2026522"/>
                <a:gd name="connsiteY19" fmla="*/ 4760112 h 5027773"/>
                <a:gd name="connsiteX20" fmla="*/ 2009773 w 2026522"/>
                <a:gd name="connsiteY20" fmla="*/ 4900606 h 5027773"/>
                <a:gd name="connsiteX21" fmla="*/ 1731166 w 2026522"/>
                <a:gd name="connsiteY21" fmla="*/ 4960135 h 5027773"/>
                <a:gd name="connsiteX22" fmla="*/ 1602579 w 2026522"/>
                <a:gd name="connsiteY22" fmla="*/ 5026811 h 5027773"/>
                <a:gd name="connsiteX23" fmla="*/ 1362072 w 2026522"/>
                <a:gd name="connsiteY23" fmla="*/ 4960135 h 5027773"/>
                <a:gd name="connsiteX24" fmla="*/ 1221578 w 2026522"/>
                <a:gd name="connsiteY24" fmla="*/ 4905367 h 5027773"/>
                <a:gd name="connsiteX25" fmla="*/ 1073941 w 2026522"/>
                <a:gd name="connsiteY25" fmla="*/ 4917273 h 5027773"/>
                <a:gd name="connsiteX26" fmla="*/ 909635 w 2026522"/>
                <a:gd name="connsiteY26" fmla="*/ 4810116 h 5027773"/>
                <a:gd name="connsiteX27" fmla="*/ 564353 w 2026522"/>
                <a:gd name="connsiteY27" fmla="*/ 4693435 h 5027773"/>
                <a:gd name="connsiteX28" fmla="*/ 450054 w 2026522"/>
                <a:gd name="connsiteY28" fmla="*/ 4564848 h 5027773"/>
                <a:gd name="connsiteX29" fmla="*/ 145256 w 2026522"/>
                <a:gd name="connsiteY29" fmla="*/ 4605330 h 5027773"/>
                <a:gd name="connsiteX30" fmla="*/ 0 w 2026522"/>
                <a:gd name="connsiteY30" fmla="*/ 4674385 h 5027773"/>
                <a:gd name="connsiteX0" fmla="*/ 881062 w 2026522"/>
                <a:gd name="connsiteY0" fmla="*/ 0 h 5027773"/>
                <a:gd name="connsiteX1" fmla="*/ 862012 w 2026522"/>
                <a:gd name="connsiteY1" fmla="*/ 373856 h 5027773"/>
                <a:gd name="connsiteX2" fmla="*/ 890587 w 2026522"/>
                <a:gd name="connsiteY2" fmla="*/ 528637 h 5027773"/>
                <a:gd name="connsiteX3" fmla="*/ 966787 w 2026522"/>
                <a:gd name="connsiteY3" fmla="*/ 800100 h 5027773"/>
                <a:gd name="connsiteX4" fmla="*/ 1252538 w 2026522"/>
                <a:gd name="connsiteY4" fmla="*/ 1245393 h 5027773"/>
                <a:gd name="connsiteX5" fmla="*/ 1431130 w 2026522"/>
                <a:gd name="connsiteY5" fmla="*/ 1393031 h 5027773"/>
                <a:gd name="connsiteX6" fmla="*/ 1616868 w 2026522"/>
                <a:gd name="connsiteY6" fmla="*/ 1600199 h 5027773"/>
                <a:gd name="connsiteX7" fmla="*/ 1376361 w 2026522"/>
                <a:gd name="connsiteY7" fmla="*/ 1897857 h 5027773"/>
                <a:gd name="connsiteX8" fmla="*/ 1297781 w 2026522"/>
                <a:gd name="connsiteY8" fmla="*/ 2147887 h 5027773"/>
                <a:gd name="connsiteX9" fmla="*/ 1278731 w 2026522"/>
                <a:gd name="connsiteY9" fmla="*/ 2414586 h 5027773"/>
                <a:gd name="connsiteX10" fmla="*/ 1257300 w 2026522"/>
                <a:gd name="connsiteY10" fmla="*/ 2736054 h 5027773"/>
                <a:gd name="connsiteX11" fmla="*/ 1038225 w 2026522"/>
                <a:gd name="connsiteY11" fmla="*/ 3264692 h 5027773"/>
                <a:gd name="connsiteX12" fmla="*/ 969168 w 2026522"/>
                <a:gd name="connsiteY12" fmla="*/ 3448046 h 5027773"/>
                <a:gd name="connsiteX13" fmla="*/ 1047749 w 2026522"/>
                <a:gd name="connsiteY13" fmla="*/ 3705220 h 5027773"/>
                <a:gd name="connsiteX14" fmla="*/ 1107281 w 2026522"/>
                <a:gd name="connsiteY14" fmla="*/ 3814759 h 5027773"/>
                <a:gd name="connsiteX15" fmla="*/ 1233488 w 2026522"/>
                <a:gd name="connsiteY15" fmla="*/ 3850476 h 5027773"/>
                <a:gd name="connsiteX16" fmla="*/ 1504950 w 2026522"/>
                <a:gd name="connsiteY16" fmla="*/ 3895721 h 5027773"/>
                <a:gd name="connsiteX17" fmla="*/ 1707356 w 2026522"/>
                <a:gd name="connsiteY17" fmla="*/ 4026690 h 5027773"/>
                <a:gd name="connsiteX18" fmla="*/ 1833561 w 2026522"/>
                <a:gd name="connsiteY18" fmla="*/ 4210044 h 5027773"/>
                <a:gd name="connsiteX19" fmla="*/ 2016918 w 2026522"/>
                <a:gd name="connsiteY19" fmla="*/ 4760112 h 5027773"/>
                <a:gd name="connsiteX20" fmla="*/ 2009773 w 2026522"/>
                <a:gd name="connsiteY20" fmla="*/ 4900606 h 5027773"/>
                <a:gd name="connsiteX21" fmla="*/ 1731166 w 2026522"/>
                <a:gd name="connsiteY21" fmla="*/ 4960135 h 5027773"/>
                <a:gd name="connsiteX22" fmla="*/ 1602579 w 2026522"/>
                <a:gd name="connsiteY22" fmla="*/ 5026811 h 5027773"/>
                <a:gd name="connsiteX23" fmla="*/ 1362072 w 2026522"/>
                <a:gd name="connsiteY23" fmla="*/ 4960135 h 5027773"/>
                <a:gd name="connsiteX24" fmla="*/ 1221578 w 2026522"/>
                <a:gd name="connsiteY24" fmla="*/ 4905367 h 5027773"/>
                <a:gd name="connsiteX25" fmla="*/ 1073941 w 2026522"/>
                <a:gd name="connsiteY25" fmla="*/ 4917273 h 5027773"/>
                <a:gd name="connsiteX26" fmla="*/ 909635 w 2026522"/>
                <a:gd name="connsiteY26" fmla="*/ 4810116 h 5027773"/>
                <a:gd name="connsiteX27" fmla="*/ 564353 w 2026522"/>
                <a:gd name="connsiteY27" fmla="*/ 4693435 h 5027773"/>
                <a:gd name="connsiteX28" fmla="*/ 428625 w 2026522"/>
                <a:gd name="connsiteY28" fmla="*/ 4498173 h 5027773"/>
                <a:gd name="connsiteX29" fmla="*/ 450054 w 2026522"/>
                <a:gd name="connsiteY29" fmla="*/ 4564848 h 5027773"/>
                <a:gd name="connsiteX30" fmla="*/ 145256 w 2026522"/>
                <a:gd name="connsiteY30" fmla="*/ 4605330 h 5027773"/>
                <a:gd name="connsiteX31" fmla="*/ 0 w 2026522"/>
                <a:gd name="connsiteY31" fmla="*/ 4674385 h 5027773"/>
                <a:gd name="connsiteX0" fmla="*/ 881062 w 2026522"/>
                <a:gd name="connsiteY0" fmla="*/ 0 h 5027773"/>
                <a:gd name="connsiteX1" fmla="*/ 862012 w 2026522"/>
                <a:gd name="connsiteY1" fmla="*/ 373856 h 5027773"/>
                <a:gd name="connsiteX2" fmla="*/ 890587 w 2026522"/>
                <a:gd name="connsiteY2" fmla="*/ 528637 h 5027773"/>
                <a:gd name="connsiteX3" fmla="*/ 966787 w 2026522"/>
                <a:gd name="connsiteY3" fmla="*/ 800100 h 5027773"/>
                <a:gd name="connsiteX4" fmla="*/ 1252538 w 2026522"/>
                <a:gd name="connsiteY4" fmla="*/ 1245393 h 5027773"/>
                <a:gd name="connsiteX5" fmla="*/ 1431130 w 2026522"/>
                <a:gd name="connsiteY5" fmla="*/ 1393031 h 5027773"/>
                <a:gd name="connsiteX6" fmla="*/ 1616868 w 2026522"/>
                <a:gd name="connsiteY6" fmla="*/ 1600199 h 5027773"/>
                <a:gd name="connsiteX7" fmla="*/ 1376361 w 2026522"/>
                <a:gd name="connsiteY7" fmla="*/ 1897857 h 5027773"/>
                <a:gd name="connsiteX8" fmla="*/ 1297781 w 2026522"/>
                <a:gd name="connsiteY8" fmla="*/ 2147887 h 5027773"/>
                <a:gd name="connsiteX9" fmla="*/ 1278731 w 2026522"/>
                <a:gd name="connsiteY9" fmla="*/ 2414586 h 5027773"/>
                <a:gd name="connsiteX10" fmla="*/ 1257300 w 2026522"/>
                <a:gd name="connsiteY10" fmla="*/ 2736054 h 5027773"/>
                <a:gd name="connsiteX11" fmla="*/ 1038225 w 2026522"/>
                <a:gd name="connsiteY11" fmla="*/ 3264692 h 5027773"/>
                <a:gd name="connsiteX12" fmla="*/ 969168 w 2026522"/>
                <a:gd name="connsiteY12" fmla="*/ 3448046 h 5027773"/>
                <a:gd name="connsiteX13" fmla="*/ 1047749 w 2026522"/>
                <a:gd name="connsiteY13" fmla="*/ 3705220 h 5027773"/>
                <a:gd name="connsiteX14" fmla="*/ 1107281 w 2026522"/>
                <a:gd name="connsiteY14" fmla="*/ 3814759 h 5027773"/>
                <a:gd name="connsiteX15" fmla="*/ 1233488 w 2026522"/>
                <a:gd name="connsiteY15" fmla="*/ 3850476 h 5027773"/>
                <a:gd name="connsiteX16" fmla="*/ 1504950 w 2026522"/>
                <a:gd name="connsiteY16" fmla="*/ 3895721 h 5027773"/>
                <a:gd name="connsiteX17" fmla="*/ 1707356 w 2026522"/>
                <a:gd name="connsiteY17" fmla="*/ 4026690 h 5027773"/>
                <a:gd name="connsiteX18" fmla="*/ 1833561 w 2026522"/>
                <a:gd name="connsiteY18" fmla="*/ 4210044 h 5027773"/>
                <a:gd name="connsiteX19" fmla="*/ 2016918 w 2026522"/>
                <a:gd name="connsiteY19" fmla="*/ 4760112 h 5027773"/>
                <a:gd name="connsiteX20" fmla="*/ 2009773 w 2026522"/>
                <a:gd name="connsiteY20" fmla="*/ 4900606 h 5027773"/>
                <a:gd name="connsiteX21" fmla="*/ 1731166 w 2026522"/>
                <a:gd name="connsiteY21" fmla="*/ 4960135 h 5027773"/>
                <a:gd name="connsiteX22" fmla="*/ 1602579 w 2026522"/>
                <a:gd name="connsiteY22" fmla="*/ 5026811 h 5027773"/>
                <a:gd name="connsiteX23" fmla="*/ 1362072 w 2026522"/>
                <a:gd name="connsiteY23" fmla="*/ 4960135 h 5027773"/>
                <a:gd name="connsiteX24" fmla="*/ 1221578 w 2026522"/>
                <a:gd name="connsiteY24" fmla="*/ 4905367 h 5027773"/>
                <a:gd name="connsiteX25" fmla="*/ 1073941 w 2026522"/>
                <a:gd name="connsiteY25" fmla="*/ 4917273 h 5027773"/>
                <a:gd name="connsiteX26" fmla="*/ 909635 w 2026522"/>
                <a:gd name="connsiteY26" fmla="*/ 4810116 h 5027773"/>
                <a:gd name="connsiteX27" fmla="*/ 564353 w 2026522"/>
                <a:gd name="connsiteY27" fmla="*/ 4693435 h 5027773"/>
                <a:gd name="connsiteX28" fmla="*/ 428625 w 2026522"/>
                <a:gd name="connsiteY28" fmla="*/ 4498173 h 5027773"/>
                <a:gd name="connsiteX29" fmla="*/ 333372 w 2026522"/>
                <a:gd name="connsiteY29" fmla="*/ 4524367 h 5027773"/>
                <a:gd name="connsiteX30" fmla="*/ 145256 w 2026522"/>
                <a:gd name="connsiteY30" fmla="*/ 4605330 h 5027773"/>
                <a:gd name="connsiteX31" fmla="*/ 0 w 2026522"/>
                <a:gd name="connsiteY31" fmla="*/ 4674385 h 5027773"/>
                <a:gd name="connsiteX0" fmla="*/ 881062 w 2026522"/>
                <a:gd name="connsiteY0" fmla="*/ 0 h 5027773"/>
                <a:gd name="connsiteX1" fmla="*/ 862012 w 2026522"/>
                <a:gd name="connsiteY1" fmla="*/ 373856 h 5027773"/>
                <a:gd name="connsiteX2" fmla="*/ 890587 w 2026522"/>
                <a:gd name="connsiteY2" fmla="*/ 528637 h 5027773"/>
                <a:gd name="connsiteX3" fmla="*/ 966787 w 2026522"/>
                <a:gd name="connsiteY3" fmla="*/ 800100 h 5027773"/>
                <a:gd name="connsiteX4" fmla="*/ 1252538 w 2026522"/>
                <a:gd name="connsiteY4" fmla="*/ 1245393 h 5027773"/>
                <a:gd name="connsiteX5" fmla="*/ 1431130 w 2026522"/>
                <a:gd name="connsiteY5" fmla="*/ 1393031 h 5027773"/>
                <a:gd name="connsiteX6" fmla="*/ 1616868 w 2026522"/>
                <a:gd name="connsiteY6" fmla="*/ 1600199 h 5027773"/>
                <a:gd name="connsiteX7" fmla="*/ 1376361 w 2026522"/>
                <a:gd name="connsiteY7" fmla="*/ 1897857 h 5027773"/>
                <a:gd name="connsiteX8" fmla="*/ 1297781 w 2026522"/>
                <a:gd name="connsiteY8" fmla="*/ 2147887 h 5027773"/>
                <a:gd name="connsiteX9" fmla="*/ 1278731 w 2026522"/>
                <a:gd name="connsiteY9" fmla="*/ 2414586 h 5027773"/>
                <a:gd name="connsiteX10" fmla="*/ 1257300 w 2026522"/>
                <a:gd name="connsiteY10" fmla="*/ 2736054 h 5027773"/>
                <a:gd name="connsiteX11" fmla="*/ 1038225 w 2026522"/>
                <a:gd name="connsiteY11" fmla="*/ 3264692 h 5027773"/>
                <a:gd name="connsiteX12" fmla="*/ 969168 w 2026522"/>
                <a:gd name="connsiteY12" fmla="*/ 3448046 h 5027773"/>
                <a:gd name="connsiteX13" fmla="*/ 1047749 w 2026522"/>
                <a:gd name="connsiteY13" fmla="*/ 3705220 h 5027773"/>
                <a:gd name="connsiteX14" fmla="*/ 1107281 w 2026522"/>
                <a:gd name="connsiteY14" fmla="*/ 3814759 h 5027773"/>
                <a:gd name="connsiteX15" fmla="*/ 1233488 w 2026522"/>
                <a:gd name="connsiteY15" fmla="*/ 3850476 h 5027773"/>
                <a:gd name="connsiteX16" fmla="*/ 1504950 w 2026522"/>
                <a:gd name="connsiteY16" fmla="*/ 3895721 h 5027773"/>
                <a:gd name="connsiteX17" fmla="*/ 1707356 w 2026522"/>
                <a:gd name="connsiteY17" fmla="*/ 4026690 h 5027773"/>
                <a:gd name="connsiteX18" fmla="*/ 1833561 w 2026522"/>
                <a:gd name="connsiteY18" fmla="*/ 4210044 h 5027773"/>
                <a:gd name="connsiteX19" fmla="*/ 2016918 w 2026522"/>
                <a:gd name="connsiteY19" fmla="*/ 4760112 h 5027773"/>
                <a:gd name="connsiteX20" fmla="*/ 2009773 w 2026522"/>
                <a:gd name="connsiteY20" fmla="*/ 4900606 h 5027773"/>
                <a:gd name="connsiteX21" fmla="*/ 1731166 w 2026522"/>
                <a:gd name="connsiteY21" fmla="*/ 4960135 h 5027773"/>
                <a:gd name="connsiteX22" fmla="*/ 1602579 w 2026522"/>
                <a:gd name="connsiteY22" fmla="*/ 5026811 h 5027773"/>
                <a:gd name="connsiteX23" fmla="*/ 1362072 w 2026522"/>
                <a:gd name="connsiteY23" fmla="*/ 4960135 h 5027773"/>
                <a:gd name="connsiteX24" fmla="*/ 1221578 w 2026522"/>
                <a:gd name="connsiteY24" fmla="*/ 4905367 h 5027773"/>
                <a:gd name="connsiteX25" fmla="*/ 1073941 w 2026522"/>
                <a:gd name="connsiteY25" fmla="*/ 4917273 h 5027773"/>
                <a:gd name="connsiteX26" fmla="*/ 909635 w 2026522"/>
                <a:gd name="connsiteY26" fmla="*/ 4810116 h 5027773"/>
                <a:gd name="connsiteX27" fmla="*/ 564353 w 2026522"/>
                <a:gd name="connsiteY27" fmla="*/ 4693435 h 5027773"/>
                <a:gd name="connsiteX28" fmla="*/ 333372 w 2026522"/>
                <a:gd name="connsiteY28" fmla="*/ 4524367 h 5027773"/>
                <a:gd name="connsiteX29" fmla="*/ 145256 w 2026522"/>
                <a:gd name="connsiteY29" fmla="*/ 4605330 h 5027773"/>
                <a:gd name="connsiteX30" fmla="*/ 0 w 2026522"/>
                <a:gd name="connsiteY30" fmla="*/ 4674385 h 5027773"/>
                <a:gd name="connsiteX0" fmla="*/ 881062 w 2026522"/>
                <a:gd name="connsiteY0" fmla="*/ 0 h 5027773"/>
                <a:gd name="connsiteX1" fmla="*/ 862012 w 2026522"/>
                <a:gd name="connsiteY1" fmla="*/ 373856 h 5027773"/>
                <a:gd name="connsiteX2" fmla="*/ 890587 w 2026522"/>
                <a:gd name="connsiteY2" fmla="*/ 528637 h 5027773"/>
                <a:gd name="connsiteX3" fmla="*/ 966787 w 2026522"/>
                <a:gd name="connsiteY3" fmla="*/ 800100 h 5027773"/>
                <a:gd name="connsiteX4" fmla="*/ 1252538 w 2026522"/>
                <a:gd name="connsiteY4" fmla="*/ 1245393 h 5027773"/>
                <a:gd name="connsiteX5" fmla="*/ 1431130 w 2026522"/>
                <a:gd name="connsiteY5" fmla="*/ 1393031 h 5027773"/>
                <a:gd name="connsiteX6" fmla="*/ 1616868 w 2026522"/>
                <a:gd name="connsiteY6" fmla="*/ 1600199 h 5027773"/>
                <a:gd name="connsiteX7" fmla="*/ 1376361 w 2026522"/>
                <a:gd name="connsiteY7" fmla="*/ 1897857 h 5027773"/>
                <a:gd name="connsiteX8" fmla="*/ 1297781 w 2026522"/>
                <a:gd name="connsiteY8" fmla="*/ 2147887 h 5027773"/>
                <a:gd name="connsiteX9" fmla="*/ 1278731 w 2026522"/>
                <a:gd name="connsiteY9" fmla="*/ 2414586 h 5027773"/>
                <a:gd name="connsiteX10" fmla="*/ 1257300 w 2026522"/>
                <a:gd name="connsiteY10" fmla="*/ 2736054 h 5027773"/>
                <a:gd name="connsiteX11" fmla="*/ 1038225 w 2026522"/>
                <a:gd name="connsiteY11" fmla="*/ 3264692 h 5027773"/>
                <a:gd name="connsiteX12" fmla="*/ 969168 w 2026522"/>
                <a:gd name="connsiteY12" fmla="*/ 3448046 h 5027773"/>
                <a:gd name="connsiteX13" fmla="*/ 1047749 w 2026522"/>
                <a:gd name="connsiteY13" fmla="*/ 3705220 h 5027773"/>
                <a:gd name="connsiteX14" fmla="*/ 1107281 w 2026522"/>
                <a:gd name="connsiteY14" fmla="*/ 3814759 h 5027773"/>
                <a:gd name="connsiteX15" fmla="*/ 1233488 w 2026522"/>
                <a:gd name="connsiteY15" fmla="*/ 3850476 h 5027773"/>
                <a:gd name="connsiteX16" fmla="*/ 1504950 w 2026522"/>
                <a:gd name="connsiteY16" fmla="*/ 3895721 h 5027773"/>
                <a:gd name="connsiteX17" fmla="*/ 1707356 w 2026522"/>
                <a:gd name="connsiteY17" fmla="*/ 4026690 h 5027773"/>
                <a:gd name="connsiteX18" fmla="*/ 1833561 w 2026522"/>
                <a:gd name="connsiteY18" fmla="*/ 4210044 h 5027773"/>
                <a:gd name="connsiteX19" fmla="*/ 2016918 w 2026522"/>
                <a:gd name="connsiteY19" fmla="*/ 4760112 h 5027773"/>
                <a:gd name="connsiteX20" fmla="*/ 2009773 w 2026522"/>
                <a:gd name="connsiteY20" fmla="*/ 4900606 h 5027773"/>
                <a:gd name="connsiteX21" fmla="*/ 1731166 w 2026522"/>
                <a:gd name="connsiteY21" fmla="*/ 4960135 h 5027773"/>
                <a:gd name="connsiteX22" fmla="*/ 1602579 w 2026522"/>
                <a:gd name="connsiteY22" fmla="*/ 5026811 h 5027773"/>
                <a:gd name="connsiteX23" fmla="*/ 1362072 w 2026522"/>
                <a:gd name="connsiteY23" fmla="*/ 4960135 h 5027773"/>
                <a:gd name="connsiteX24" fmla="*/ 1221578 w 2026522"/>
                <a:gd name="connsiteY24" fmla="*/ 4905367 h 5027773"/>
                <a:gd name="connsiteX25" fmla="*/ 1073941 w 2026522"/>
                <a:gd name="connsiteY25" fmla="*/ 4917273 h 5027773"/>
                <a:gd name="connsiteX26" fmla="*/ 909635 w 2026522"/>
                <a:gd name="connsiteY26" fmla="*/ 4810116 h 5027773"/>
                <a:gd name="connsiteX27" fmla="*/ 564353 w 2026522"/>
                <a:gd name="connsiteY27" fmla="*/ 4693435 h 5027773"/>
                <a:gd name="connsiteX28" fmla="*/ 442913 w 2026522"/>
                <a:gd name="connsiteY28" fmla="*/ 4514842 h 5027773"/>
                <a:gd name="connsiteX29" fmla="*/ 333372 w 2026522"/>
                <a:gd name="connsiteY29" fmla="*/ 4524367 h 5027773"/>
                <a:gd name="connsiteX30" fmla="*/ 145256 w 2026522"/>
                <a:gd name="connsiteY30" fmla="*/ 4605330 h 5027773"/>
                <a:gd name="connsiteX31" fmla="*/ 0 w 2026522"/>
                <a:gd name="connsiteY31" fmla="*/ 4674385 h 5027773"/>
                <a:gd name="connsiteX0" fmla="*/ 881062 w 2026522"/>
                <a:gd name="connsiteY0" fmla="*/ 0 h 5027773"/>
                <a:gd name="connsiteX1" fmla="*/ 862012 w 2026522"/>
                <a:gd name="connsiteY1" fmla="*/ 373856 h 5027773"/>
                <a:gd name="connsiteX2" fmla="*/ 890587 w 2026522"/>
                <a:gd name="connsiteY2" fmla="*/ 528637 h 5027773"/>
                <a:gd name="connsiteX3" fmla="*/ 966787 w 2026522"/>
                <a:gd name="connsiteY3" fmla="*/ 800100 h 5027773"/>
                <a:gd name="connsiteX4" fmla="*/ 1252538 w 2026522"/>
                <a:gd name="connsiteY4" fmla="*/ 1245393 h 5027773"/>
                <a:gd name="connsiteX5" fmla="*/ 1431130 w 2026522"/>
                <a:gd name="connsiteY5" fmla="*/ 1393031 h 5027773"/>
                <a:gd name="connsiteX6" fmla="*/ 1616868 w 2026522"/>
                <a:gd name="connsiteY6" fmla="*/ 1600199 h 5027773"/>
                <a:gd name="connsiteX7" fmla="*/ 1376361 w 2026522"/>
                <a:gd name="connsiteY7" fmla="*/ 1897857 h 5027773"/>
                <a:gd name="connsiteX8" fmla="*/ 1297781 w 2026522"/>
                <a:gd name="connsiteY8" fmla="*/ 2147887 h 5027773"/>
                <a:gd name="connsiteX9" fmla="*/ 1278731 w 2026522"/>
                <a:gd name="connsiteY9" fmla="*/ 2414586 h 5027773"/>
                <a:gd name="connsiteX10" fmla="*/ 1257300 w 2026522"/>
                <a:gd name="connsiteY10" fmla="*/ 2736054 h 5027773"/>
                <a:gd name="connsiteX11" fmla="*/ 1038225 w 2026522"/>
                <a:gd name="connsiteY11" fmla="*/ 3264692 h 5027773"/>
                <a:gd name="connsiteX12" fmla="*/ 969168 w 2026522"/>
                <a:gd name="connsiteY12" fmla="*/ 3448046 h 5027773"/>
                <a:gd name="connsiteX13" fmla="*/ 1047749 w 2026522"/>
                <a:gd name="connsiteY13" fmla="*/ 3705220 h 5027773"/>
                <a:gd name="connsiteX14" fmla="*/ 1107281 w 2026522"/>
                <a:gd name="connsiteY14" fmla="*/ 3814759 h 5027773"/>
                <a:gd name="connsiteX15" fmla="*/ 1233488 w 2026522"/>
                <a:gd name="connsiteY15" fmla="*/ 3850476 h 5027773"/>
                <a:gd name="connsiteX16" fmla="*/ 1504950 w 2026522"/>
                <a:gd name="connsiteY16" fmla="*/ 3895721 h 5027773"/>
                <a:gd name="connsiteX17" fmla="*/ 1707356 w 2026522"/>
                <a:gd name="connsiteY17" fmla="*/ 4026690 h 5027773"/>
                <a:gd name="connsiteX18" fmla="*/ 1833561 w 2026522"/>
                <a:gd name="connsiteY18" fmla="*/ 4210044 h 5027773"/>
                <a:gd name="connsiteX19" fmla="*/ 2016918 w 2026522"/>
                <a:gd name="connsiteY19" fmla="*/ 4760112 h 5027773"/>
                <a:gd name="connsiteX20" fmla="*/ 2009773 w 2026522"/>
                <a:gd name="connsiteY20" fmla="*/ 4900606 h 5027773"/>
                <a:gd name="connsiteX21" fmla="*/ 1731166 w 2026522"/>
                <a:gd name="connsiteY21" fmla="*/ 4960135 h 5027773"/>
                <a:gd name="connsiteX22" fmla="*/ 1602579 w 2026522"/>
                <a:gd name="connsiteY22" fmla="*/ 5026811 h 5027773"/>
                <a:gd name="connsiteX23" fmla="*/ 1362072 w 2026522"/>
                <a:gd name="connsiteY23" fmla="*/ 4960135 h 5027773"/>
                <a:gd name="connsiteX24" fmla="*/ 1221578 w 2026522"/>
                <a:gd name="connsiteY24" fmla="*/ 4905367 h 5027773"/>
                <a:gd name="connsiteX25" fmla="*/ 1073941 w 2026522"/>
                <a:gd name="connsiteY25" fmla="*/ 4917273 h 5027773"/>
                <a:gd name="connsiteX26" fmla="*/ 909635 w 2026522"/>
                <a:gd name="connsiteY26" fmla="*/ 4810116 h 5027773"/>
                <a:gd name="connsiteX27" fmla="*/ 564353 w 2026522"/>
                <a:gd name="connsiteY27" fmla="*/ 4693435 h 5027773"/>
                <a:gd name="connsiteX28" fmla="*/ 442913 w 2026522"/>
                <a:gd name="connsiteY28" fmla="*/ 4514842 h 5027773"/>
                <a:gd name="connsiteX29" fmla="*/ 323850 w 2026522"/>
                <a:gd name="connsiteY29" fmla="*/ 4521986 h 5027773"/>
                <a:gd name="connsiteX30" fmla="*/ 333372 w 2026522"/>
                <a:gd name="connsiteY30" fmla="*/ 4524367 h 5027773"/>
                <a:gd name="connsiteX31" fmla="*/ 145256 w 2026522"/>
                <a:gd name="connsiteY31" fmla="*/ 4605330 h 5027773"/>
                <a:gd name="connsiteX32" fmla="*/ 0 w 2026522"/>
                <a:gd name="connsiteY32" fmla="*/ 4674385 h 5027773"/>
                <a:gd name="connsiteX0" fmla="*/ 881062 w 2026522"/>
                <a:gd name="connsiteY0" fmla="*/ 0 h 5027773"/>
                <a:gd name="connsiteX1" fmla="*/ 862012 w 2026522"/>
                <a:gd name="connsiteY1" fmla="*/ 373856 h 5027773"/>
                <a:gd name="connsiteX2" fmla="*/ 890587 w 2026522"/>
                <a:gd name="connsiteY2" fmla="*/ 528637 h 5027773"/>
                <a:gd name="connsiteX3" fmla="*/ 966787 w 2026522"/>
                <a:gd name="connsiteY3" fmla="*/ 800100 h 5027773"/>
                <a:gd name="connsiteX4" fmla="*/ 1252538 w 2026522"/>
                <a:gd name="connsiteY4" fmla="*/ 1245393 h 5027773"/>
                <a:gd name="connsiteX5" fmla="*/ 1431130 w 2026522"/>
                <a:gd name="connsiteY5" fmla="*/ 1393031 h 5027773"/>
                <a:gd name="connsiteX6" fmla="*/ 1616868 w 2026522"/>
                <a:gd name="connsiteY6" fmla="*/ 1600199 h 5027773"/>
                <a:gd name="connsiteX7" fmla="*/ 1376361 w 2026522"/>
                <a:gd name="connsiteY7" fmla="*/ 1897857 h 5027773"/>
                <a:gd name="connsiteX8" fmla="*/ 1297781 w 2026522"/>
                <a:gd name="connsiteY8" fmla="*/ 2147887 h 5027773"/>
                <a:gd name="connsiteX9" fmla="*/ 1278731 w 2026522"/>
                <a:gd name="connsiteY9" fmla="*/ 2414586 h 5027773"/>
                <a:gd name="connsiteX10" fmla="*/ 1257300 w 2026522"/>
                <a:gd name="connsiteY10" fmla="*/ 2736054 h 5027773"/>
                <a:gd name="connsiteX11" fmla="*/ 1038225 w 2026522"/>
                <a:gd name="connsiteY11" fmla="*/ 3264692 h 5027773"/>
                <a:gd name="connsiteX12" fmla="*/ 969168 w 2026522"/>
                <a:gd name="connsiteY12" fmla="*/ 3448046 h 5027773"/>
                <a:gd name="connsiteX13" fmla="*/ 1047749 w 2026522"/>
                <a:gd name="connsiteY13" fmla="*/ 3705220 h 5027773"/>
                <a:gd name="connsiteX14" fmla="*/ 1107281 w 2026522"/>
                <a:gd name="connsiteY14" fmla="*/ 3814759 h 5027773"/>
                <a:gd name="connsiteX15" fmla="*/ 1233488 w 2026522"/>
                <a:gd name="connsiteY15" fmla="*/ 3850476 h 5027773"/>
                <a:gd name="connsiteX16" fmla="*/ 1504950 w 2026522"/>
                <a:gd name="connsiteY16" fmla="*/ 3895721 h 5027773"/>
                <a:gd name="connsiteX17" fmla="*/ 1707356 w 2026522"/>
                <a:gd name="connsiteY17" fmla="*/ 4026690 h 5027773"/>
                <a:gd name="connsiteX18" fmla="*/ 1833561 w 2026522"/>
                <a:gd name="connsiteY18" fmla="*/ 4210044 h 5027773"/>
                <a:gd name="connsiteX19" fmla="*/ 2016918 w 2026522"/>
                <a:gd name="connsiteY19" fmla="*/ 4760112 h 5027773"/>
                <a:gd name="connsiteX20" fmla="*/ 2009773 w 2026522"/>
                <a:gd name="connsiteY20" fmla="*/ 4900606 h 5027773"/>
                <a:gd name="connsiteX21" fmla="*/ 1731166 w 2026522"/>
                <a:gd name="connsiteY21" fmla="*/ 4960135 h 5027773"/>
                <a:gd name="connsiteX22" fmla="*/ 1602579 w 2026522"/>
                <a:gd name="connsiteY22" fmla="*/ 5026811 h 5027773"/>
                <a:gd name="connsiteX23" fmla="*/ 1362072 w 2026522"/>
                <a:gd name="connsiteY23" fmla="*/ 4960135 h 5027773"/>
                <a:gd name="connsiteX24" fmla="*/ 1221578 w 2026522"/>
                <a:gd name="connsiteY24" fmla="*/ 4905367 h 5027773"/>
                <a:gd name="connsiteX25" fmla="*/ 1073941 w 2026522"/>
                <a:gd name="connsiteY25" fmla="*/ 4917273 h 5027773"/>
                <a:gd name="connsiteX26" fmla="*/ 909635 w 2026522"/>
                <a:gd name="connsiteY26" fmla="*/ 4810116 h 5027773"/>
                <a:gd name="connsiteX27" fmla="*/ 564353 w 2026522"/>
                <a:gd name="connsiteY27" fmla="*/ 4693435 h 5027773"/>
                <a:gd name="connsiteX28" fmla="*/ 442913 w 2026522"/>
                <a:gd name="connsiteY28" fmla="*/ 4514842 h 5027773"/>
                <a:gd name="connsiteX29" fmla="*/ 323850 w 2026522"/>
                <a:gd name="connsiteY29" fmla="*/ 4521986 h 5027773"/>
                <a:gd name="connsiteX30" fmla="*/ 145256 w 2026522"/>
                <a:gd name="connsiteY30" fmla="*/ 4605330 h 5027773"/>
                <a:gd name="connsiteX31" fmla="*/ 0 w 2026522"/>
                <a:gd name="connsiteY31" fmla="*/ 4674385 h 5027773"/>
                <a:gd name="connsiteX0" fmla="*/ 881062 w 2026522"/>
                <a:gd name="connsiteY0" fmla="*/ 0 h 5027773"/>
                <a:gd name="connsiteX1" fmla="*/ 862012 w 2026522"/>
                <a:gd name="connsiteY1" fmla="*/ 373856 h 5027773"/>
                <a:gd name="connsiteX2" fmla="*/ 890587 w 2026522"/>
                <a:gd name="connsiteY2" fmla="*/ 528637 h 5027773"/>
                <a:gd name="connsiteX3" fmla="*/ 966787 w 2026522"/>
                <a:gd name="connsiteY3" fmla="*/ 800100 h 5027773"/>
                <a:gd name="connsiteX4" fmla="*/ 1252538 w 2026522"/>
                <a:gd name="connsiteY4" fmla="*/ 1245393 h 5027773"/>
                <a:gd name="connsiteX5" fmla="*/ 1431130 w 2026522"/>
                <a:gd name="connsiteY5" fmla="*/ 1393031 h 5027773"/>
                <a:gd name="connsiteX6" fmla="*/ 1616868 w 2026522"/>
                <a:gd name="connsiteY6" fmla="*/ 1600199 h 5027773"/>
                <a:gd name="connsiteX7" fmla="*/ 1376361 w 2026522"/>
                <a:gd name="connsiteY7" fmla="*/ 1897857 h 5027773"/>
                <a:gd name="connsiteX8" fmla="*/ 1297781 w 2026522"/>
                <a:gd name="connsiteY8" fmla="*/ 2147887 h 5027773"/>
                <a:gd name="connsiteX9" fmla="*/ 1278731 w 2026522"/>
                <a:gd name="connsiteY9" fmla="*/ 2414586 h 5027773"/>
                <a:gd name="connsiteX10" fmla="*/ 1257300 w 2026522"/>
                <a:gd name="connsiteY10" fmla="*/ 2736054 h 5027773"/>
                <a:gd name="connsiteX11" fmla="*/ 1038225 w 2026522"/>
                <a:gd name="connsiteY11" fmla="*/ 3264692 h 5027773"/>
                <a:gd name="connsiteX12" fmla="*/ 969168 w 2026522"/>
                <a:gd name="connsiteY12" fmla="*/ 3448046 h 5027773"/>
                <a:gd name="connsiteX13" fmla="*/ 1047749 w 2026522"/>
                <a:gd name="connsiteY13" fmla="*/ 3705220 h 5027773"/>
                <a:gd name="connsiteX14" fmla="*/ 1107281 w 2026522"/>
                <a:gd name="connsiteY14" fmla="*/ 3814759 h 5027773"/>
                <a:gd name="connsiteX15" fmla="*/ 1233488 w 2026522"/>
                <a:gd name="connsiteY15" fmla="*/ 3850476 h 5027773"/>
                <a:gd name="connsiteX16" fmla="*/ 1504950 w 2026522"/>
                <a:gd name="connsiteY16" fmla="*/ 3895721 h 5027773"/>
                <a:gd name="connsiteX17" fmla="*/ 1707356 w 2026522"/>
                <a:gd name="connsiteY17" fmla="*/ 4026690 h 5027773"/>
                <a:gd name="connsiteX18" fmla="*/ 1833561 w 2026522"/>
                <a:gd name="connsiteY18" fmla="*/ 4210044 h 5027773"/>
                <a:gd name="connsiteX19" fmla="*/ 2016918 w 2026522"/>
                <a:gd name="connsiteY19" fmla="*/ 4760112 h 5027773"/>
                <a:gd name="connsiteX20" fmla="*/ 2009773 w 2026522"/>
                <a:gd name="connsiteY20" fmla="*/ 4900606 h 5027773"/>
                <a:gd name="connsiteX21" fmla="*/ 1731166 w 2026522"/>
                <a:gd name="connsiteY21" fmla="*/ 4960135 h 5027773"/>
                <a:gd name="connsiteX22" fmla="*/ 1602579 w 2026522"/>
                <a:gd name="connsiteY22" fmla="*/ 5026811 h 5027773"/>
                <a:gd name="connsiteX23" fmla="*/ 1362072 w 2026522"/>
                <a:gd name="connsiteY23" fmla="*/ 4960135 h 5027773"/>
                <a:gd name="connsiteX24" fmla="*/ 1221578 w 2026522"/>
                <a:gd name="connsiteY24" fmla="*/ 4905367 h 5027773"/>
                <a:gd name="connsiteX25" fmla="*/ 1073941 w 2026522"/>
                <a:gd name="connsiteY25" fmla="*/ 4917273 h 5027773"/>
                <a:gd name="connsiteX26" fmla="*/ 909635 w 2026522"/>
                <a:gd name="connsiteY26" fmla="*/ 4810116 h 5027773"/>
                <a:gd name="connsiteX27" fmla="*/ 564353 w 2026522"/>
                <a:gd name="connsiteY27" fmla="*/ 4693435 h 5027773"/>
                <a:gd name="connsiteX28" fmla="*/ 442913 w 2026522"/>
                <a:gd name="connsiteY28" fmla="*/ 4514842 h 5027773"/>
                <a:gd name="connsiteX29" fmla="*/ 292893 w 2026522"/>
                <a:gd name="connsiteY29" fmla="*/ 4510080 h 5027773"/>
                <a:gd name="connsiteX30" fmla="*/ 145256 w 2026522"/>
                <a:gd name="connsiteY30" fmla="*/ 4605330 h 5027773"/>
                <a:gd name="connsiteX31" fmla="*/ 0 w 2026522"/>
                <a:gd name="connsiteY31" fmla="*/ 4674385 h 5027773"/>
                <a:gd name="connsiteX0" fmla="*/ 881062 w 2026522"/>
                <a:gd name="connsiteY0" fmla="*/ 0 h 5027773"/>
                <a:gd name="connsiteX1" fmla="*/ 862012 w 2026522"/>
                <a:gd name="connsiteY1" fmla="*/ 373856 h 5027773"/>
                <a:gd name="connsiteX2" fmla="*/ 890587 w 2026522"/>
                <a:gd name="connsiteY2" fmla="*/ 528637 h 5027773"/>
                <a:gd name="connsiteX3" fmla="*/ 966787 w 2026522"/>
                <a:gd name="connsiteY3" fmla="*/ 800100 h 5027773"/>
                <a:gd name="connsiteX4" fmla="*/ 1252538 w 2026522"/>
                <a:gd name="connsiteY4" fmla="*/ 1245393 h 5027773"/>
                <a:gd name="connsiteX5" fmla="*/ 1431130 w 2026522"/>
                <a:gd name="connsiteY5" fmla="*/ 1393031 h 5027773"/>
                <a:gd name="connsiteX6" fmla="*/ 1616868 w 2026522"/>
                <a:gd name="connsiteY6" fmla="*/ 1600199 h 5027773"/>
                <a:gd name="connsiteX7" fmla="*/ 1376361 w 2026522"/>
                <a:gd name="connsiteY7" fmla="*/ 1897857 h 5027773"/>
                <a:gd name="connsiteX8" fmla="*/ 1297781 w 2026522"/>
                <a:gd name="connsiteY8" fmla="*/ 2147887 h 5027773"/>
                <a:gd name="connsiteX9" fmla="*/ 1278731 w 2026522"/>
                <a:gd name="connsiteY9" fmla="*/ 2414586 h 5027773"/>
                <a:gd name="connsiteX10" fmla="*/ 1257300 w 2026522"/>
                <a:gd name="connsiteY10" fmla="*/ 2736054 h 5027773"/>
                <a:gd name="connsiteX11" fmla="*/ 1038225 w 2026522"/>
                <a:gd name="connsiteY11" fmla="*/ 3264692 h 5027773"/>
                <a:gd name="connsiteX12" fmla="*/ 969168 w 2026522"/>
                <a:gd name="connsiteY12" fmla="*/ 3448046 h 5027773"/>
                <a:gd name="connsiteX13" fmla="*/ 1047749 w 2026522"/>
                <a:gd name="connsiteY13" fmla="*/ 3705220 h 5027773"/>
                <a:gd name="connsiteX14" fmla="*/ 1107281 w 2026522"/>
                <a:gd name="connsiteY14" fmla="*/ 3814759 h 5027773"/>
                <a:gd name="connsiteX15" fmla="*/ 1233488 w 2026522"/>
                <a:gd name="connsiteY15" fmla="*/ 3850476 h 5027773"/>
                <a:gd name="connsiteX16" fmla="*/ 1504950 w 2026522"/>
                <a:gd name="connsiteY16" fmla="*/ 3895721 h 5027773"/>
                <a:gd name="connsiteX17" fmla="*/ 1707356 w 2026522"/>
                <a:gd name="connsiteY17" fmla="*/ 4026690 h 5027773"/>
                <a:gd name="connsiteX18" fmla="*/ 1833561 w 2026522"/>
                <a:gd name="connsiteY18" fmla="*/ 4210044 h 5027773"/>
                <a:gd name="connsiteX19" fmla="*/ 2016918 w 2026522"/>
                <a:gd name="connsiteY19" fmla="*/ 4760112 h 5027773"/>
                <a:gd name="connsiteX20" fmla="*/ 2009773 w 2026522"/>
                <a:gd name="connsiteY20" fmla="*/ 4900606 h 5027773"/>
                <a:gd name="connsiteX21" fmla="*/ 1731166 w 2026522"/>
                <a:gd name="connsiteY21" fmla="*/ 4960135 h 5027773"/>
                <a:gd name="connsiteX22" fmla="*/ 1602579 w 2026522"/>
                <a:gd name="connsiteY22" fmla="*/ 5026811 h 5027773"/>
                <a:gd name="connsiteX23" fmla="*/ 1362072 w 2026522"/>
                <a:gd name="connsiteY23" fmla="*/ 4960135 h 5027773"/>
                <a:gd name="connsiteX24" fmla="*/ 1221578 w 2026522"/>
                <a:gd name="connsiteY24" fmla="*/ 4905367 h 5027773"/>
                <a:gd name="connsiteX25" fmla="*/ 1073941 w 2026522"/>
                <a:gd name="connsiteY25" fmla="*/ 4917273 h 5027773"/>
                <a:gd name="connsiteX26" fmla="*/ 909635 w 2026522"/>
                <a:gd name="connsiteY26" fmla="*/ 4810116 h 5027773"/>
                <a:gd name="connsiteX27" fmla="*/ 564353 w 2026522"/>
                <a:gd name="connsiteY27" fmla="*/ 4693435 h 5027773"/>
                <a:gd name="connsiteX28" fmla="*/ 442913 w 2026522"/>
                <a:gd name="connsiteY28" fmla="*/ 4514842 h 5027773"/>
                <a:gd name="connsiteX29" fmla="*/ 292893 w 2026522"/>
                <a:gd name="connsiteY29" fmla="*/ 4510080 h 5027773"/>
                <a:gd name="connsiteX30" fmla="*/ 107156 w 2026522"/>
                <a:gd name="connsiteY30" fmla="*/ 4574373 h 5027773"/>
                <a:gd name="connsiteX31" fmla="*/ 0 w 2026522"/>
                <a:gd name="connsiteY31" fmla="*/ 4674385 h 5027773"/>
                <a:gd name="connsiteX0" fmla="*/ 881062 w 2026522"/>
                <a:gd name="connsiteY0" fmla="*/ 0 h 5027773"/>
                <a:gd name="connsiteX1" fmla="*/ 862012 w 2026522"/>
                <a:gd name="connsiteY1" fmla="*/ 373856 h 5027773"/>
                <a:gd name="connsiteX2" fmla="*/ 890587 w 2026522"/>
                <a:gd name="connsiteY2" fmla="*/ 528637 h 5027773"/>
                <a:gd name="connsiteX3" fmla="*/ 966787 w 2026522"/>
                <a:gd name="connsiteY3" fmla="*/ 800100 h 5027773"/>
                <a:gd name="connsiteX4" fmla="*/ 1252538 w 2026522"/>
                <a:gd name="connsiteY4" fmla="*/ 1245393 h 5027773"/>
                <a:gd name="connsiteX5" fmla="*/ 1431130 w 2026522"/>
                <a:gd name="connsiteY5" fmla="*/ 1393031 h 5027773"/>
                <a:gd name="connsiteX6" fmla="*/ 1616868 w 2026522"/>
                <a:gd name="connsiteY6" fmla="*/ 1600199 h 5027773"/>
                <a:gd name="connsiteX7" fmla="*/ 1376361 w 2026522"/>
                <a:gd name="connsiteY7" fmla="*/ 1897857 h 5027773"/>
                <a:gd name="connsiteX8" fmla="*/ 1297781 w 2026522"/>
                <a:gd name="connsiteY8" fmla="*/ 2147887 h 5027773"/>
                <a:gd name="connsiteX9" fmla="*/ 1278731 w 2026522"/>
                <a:gd name="connsiteY9" fmla="*/ 2414586 h 5027773"/>
                <a:gd name="connsiteX10" fmla="*/ 1257300 w 2026522"/>
                <a:gd name="connsiteY10" fmla="*/ 2736054 h 5027773"/>
                <a:gd name="connsiteX11" fmla="*/ 1038225 w 2026522"/>
                <a:gd name="connsiteY11" fmla="*/ 3264692 h 5027773"/>
                <a:gd name="connsiteX12" fmla="*/ 969168 w 2026522"/>
                <a:gd name="connsiteY12" fmla="*/ 3448046 h 5027773"/>
                <a:gd name="connsiteX13" fmla="*/ 1047749 w 2026522"/>
                <a:gd name="connsiteY13" fmla="*/ 3705220 h 5027773"/>
                <a:gd name="connsiteX14" fmla="*/ 1107281 w 2026522"/>
                <a:gd name="connsiteY14" fmla="*/ 3814759 h 5027773"/>
                <a:gd name="connsiteX15" fmla="*/ 1233488 w 2026522"/>
                <a:gd name="connsiteY15" fmla="*/ 3850476 h 5027773"/>
                <a:gd name="connsiteX16" fmla="*/ 1504950 w 2026522"/>
                <a:gd name="connsiteY16" fmla="*/ 3895721 h 5027773"/>
                <a:gd name="connsiteX17" fmla="*/ 1707356 w 2026522"/>
                <a:gd name="connsiteY17" fmla="*/ 4026690 h 5027773"/>
                <a:gd name="connsiteX18" fmla="*/ 1833561 w 2026522"/>
                <a:gd name="connsiteY18" fmla="*/ 4210044 h 5027773"/>
                <a:gd name="connsiteX19" fmla="*/ 2016918 w 2026522"/>
                <a:gd name="connsiteY19" fmla="*/ 4760112 h 5027773"/>
                <a:gd name="connsiteX20" fmla="*/ 2009773 w 2026522"/>
                <a:gd name="connsiteY20" fmla="*/ 4900606 h 5027773"/>
                <a:gd name="connsiteX21" fmla="*/ 1935956 w 2026522"/>
                <a:gd name="connsiteY21" fmla="*/ 4902986 h 5027773"/>
                <a:gd name="connsiteX22" fmla="*/ 1731166 w 2026522"/>
                <a:gd name="connsiteY22" fmla="*/ 4960135 h 5027773"/>
                <a:gd name="connsiteX23" fmla="*/ 1602579 w 2026522"/>
                <a:gd name="connsiteY23" fmla="*/ 5026811 h 5027773"/>
                <a:gd name="connsiteX24" fmla="*/ 1362072 w 2026522"/>
                <a:gd name="connsiteY24" fmla="*/ 4960135 h 5027773"/>
                <a:gd name="connsiteX25" fmla="*/ 1221578 w 2026522"/>
                <a:gd name="connsiteY25" fmla="*/ 4905367 h 5027773"/>
                <a:gd name="connsiteX26" fmla="*/ 1073941 w 2026522"/>
                <a:gd name="connsiteY26" fmla="*/ 4917273 h 5027773"/>
                <a:gd name="connsiteX27" fmla="*/ 909635 w 2026522"/>
                <a:gd name="connsiteY27" fmla="*/ 4810116 h 5027773"/>
                <a:gd name="connsiteX28" fmla="*/ 564353 w 2026522"/>
                <a:gd name="connsiteY28" fmla="*/ 4693435 h 5027773"/>
                <a:gd name="connsiteX29" fmla="*/ 442913 w 2026522"/>
                <a:gd name="connsiteY29" fmla="*/ 4514842 h 5027773"/>
                <a:gd name="connsiteX30" fmla="*/ 292893 w 2026522"/>
                <a:gd name="connsiteY30" fmla="*/ 4510080 h 5027773"/>
                <a:gd name="connsiteX31" fmla="*/ 107156 w 2026522"/>
                <a:gd name="connsiteY31" fmla="*/ 4574373 h 5027773"/>
                <a:gd name="connsiteX32" fmla="*/ 0 w 2026522"/>
                <a:gd name="connsiteY32" fmla="*/ 4674385 h 5027773"/>
                <a:gd name="connsiteX0" fmla="*/ 881062 w 2032657"/>
                <a:gd name="connsiteY0" fmla="*/ 0 h 5027773"/>
                <a:gd name="connsiteX1" fmla="*/ 862012 w 2032657"/>
                <a:gd name="connsiteY1" fmla="*/ 373856 h 5027773"/>
                <a:gd name="connsiteX2" fmla="*/ 890587 w 2032657"/>
                <a:gd name="connsiteY2" fmla="*/ 528637 h 5027773"/>
                <a:gd name="connsiteX3" fmla="*/ 966787 w 2032657"/>
                <a:gd name="connsiteY3" fmla="*/ 800100 h 5027773"/>
                <a:gd name="connsiteX4" fmla="*/ 1252538 w 2032657"/>
                <a:gd name="connsiteY4" fmla="*/ 1245393 h 5027773"/>
                <a:gd name="connsiteX5" fmla="*/ 1431130 w 2032657"/>
                <a:gd name="connsiteY5" fmla="*/ 1393031 h 5027773"/>
                <a:gd name="connsiteX6" fmla="*/ 1616868 w 2032657"/>
                <a:gd name="connsiteY6" fmla="*/ 1600199 h 5027773"/>
                <a:gd name="connsiteX7" fmla="*/ 1376361 w 2032657"/>
                <a:gd name="connsiteY7" fmla="*/ 1897857 h 5027773"/>
                <a:gd name="connsiteX8" fmla="*/ 1297781 w 2032657"/>
                <a:gd name="connsiteY8" fmla="*/ 2147887 h 5027773"/>
                <a:gd name="connsiteX9" fmla="*/ 1278731 w 2032657"/>
                <a:gd name="connsiteY9" fmla="*/ 2414586 h 5027773"/>
                <a:gd name="connsiteX10" fmla="*/ 1257300 w 2032657"/>
                <a:gd name="connsiteY10" fmla="*/ 2736054 h 5027773"/>
                <a:gd name="connsiteX11" fmla="*/ 1038225 w 2032657"/>
                <a:gd name="connsiteY11" fmla="*/ 3264692 h 5027773"/>
                <a:gd name="connsiteX12" fmla="*/ 969168 w 2032657"/>
                <a:gd name="connsiteY12" fmla="*/ 3448046 h 5027773"/>
                <a:gd name="connsiteX13" fmla="*/ 1047749 w 2032657"/>
                <a:gd name="connsiteY13" fmla="*/ 3705220 h 5027773"/>
                <a:gd name="connsiteX14" fmla="*/ 1107281 w 2032657"/>
                <a:gd name="connsiteY14" fmla="*/ 3814759 h 5027773"/>
                <a:gd name="connsiteX15" fmla="*/ 1233488 w 2032657"/>
                <a:gd name="connsiteY15" fmla="*/ 3850476 h 5027773"/>
                <a:gd name="connsiteX16" fmla="*/ 1504950 w 2032657"/>
                <a:gd name="connsiteY16" fmla="*/ 3895721 h 5027773"/>
                <a:gd name="connsiteX17" fmla="*/ 1707356 w 2032657"/>
                <a:gd name="connsiteY17" fmla="*/ 4026690 h 5027773"/>
                <a:gd name="connsiteX18" fmla="*/ 1833561 w 2032657"/>
                <a:gd name="connsiteY18" fmla="*/ 4210044 h 5027773"/>
                <a:gd name="connsiteX19" fmla="*/ 2016918 w 2032657"/>
                <a:gd name="connsiteY19" fmla="*/ 4760112 h 5027773"/>
                <a:gd name="connsiteX20" fmla="*/ 2028823 w 2032657"/>
                <a:gd name="connsiteY20" fmla="*/ 4879175 h 5027773"/>
                <a:gd name="connsiteX21" fmla="*/ 1935956 w 2032657"/>
                <a:gd name="connsiteY21" fmla="*/ 4902986 h 5027773"/>
                <a:gd name="connsiteX22" fmla="*/ 1731166 w 2032657"/>
                <a:gd name="connsiteY22" fmla="*/ 4960135 h 5027773"/>
                <a:gd name="connsiteX23" fmla="*/ 1602579 w 2032657"/>
                <a:gd name="connsiteY23" fmla="*/ 5026811 h 5027773"/>
                <a:gd name="connsiteX24" fmla="*/ 1362072 w 2032657"/>
                <a:gd name="connsiteY24" fmla="*/ 4960135 h 5027773"/>
                <a:gd name="connsiteX25" fmla="*/ 1221578 w 2032657"/>
                <a:gd name="connsiteY25" fmla="*/ 4905367 h 5027773"/>
                <a:gd name="connsiteX26" fmla="*/ 1073941 w 2032657"/>
                <a:gd name="connsiteY26" fmla="*/ 4917273 h 5027773"/>
                <a:gd name="connsiteX27" fmla="*/ 909635 w 2032657"/>
                <a:gd name="connsiteY27" fmla="*/ 4810116 h 5027773"/>
                <a:gd name="connsiteX28" fmla="*/ 564353 w 2032657"/>
                <a:gd name="connsiteY28" fmla="*/ 4693435 h 5027773"/>
                <a:gd name="connsiteX29" fmla="*/ 442913 w 2032657"/>
                <a:gd name="connsiteY29" fmla="*/ 4514842 h 5027773"/>
                <a:gd name="connsiteX30" fmla="*/ 292893 w 2032657"/>
                <a:gd name="connsiteY30" fmla="*/ 4510080 h 5027773"/>
                <a:gd name="connsiteX31" fmla="*/ 107156 w 2032657"/>
                <a:gd name="connsiteY31" fmla="*/ 4574373 h 5027773"/>
                <a:gd name="connsiteX32" fmla="*/ 0 w 2032657"/>
                <a:gd name="connsiteY32" fmla="*/ 4674385 h 5027773"/>
                <a:gd name="connsiteX0" fmla="*/ 881062 w 2032657"/>
                <a:gd name="connsiteY0" fmla="*/ 0 h 5027773"/>
                <a:gd name="connsiteX1" fmla="*/ 862012 w 2032657"/>
                <a:gd name="connsiteY1" fmla="*/ 373856 h 5027773"/>
                <a:gd name="connsiteX2" fmla="*/ 890587 w 2032657"/>
                <a:gd name="connsiteY2" fmla="*/ 528637 h 5027773"/>
                <a:gd name="connsiteX3" fmla="*/ 966787 w 2032657"/>
                <a:gd name="connsiteY3" fmla="*/ 800100 h 5027773"/>
                <a:gd name="connsiteX4" fmla="*/ 1252538 w 2032657"/>
                <a:gd name="connsiteY4" fmla="*/ 1245393 h 5027773"/>
                <a:gd name="connsiteX5" fmla="*/ 1431130 w 2032657"/>
                <a:gd name="connsiteY5" fmla="*/ 1393031 h 5027773"/>
                <a:gd name="connsiteX6" fmla="*/ 1616868 w 2032657"/>
                <a:gd name="connsiteY6" fmla="*/ 1600199 h 5027773"/>
                <a:gd name="connsiteX7" fmla="*/ 1376361 w 2032657"/>
                <a:gd name="connsiteY7" fmla="*/ 1897857 h 5027773"/>
                <a:gd name="connsiteX8" fmla="*/ 1297781 w 2032657"/>
                <a:gd name="connsiteY8" fmla="*/ 2147887 h 5027773"/>
                <a:gd name="connsiteX9" fmla="*/ 1278731 w 2032657"/>
                <a:gd name="connsiteY9" fmla="*/ 2414586 h 5027773"/>
                <a:gd name="connsiteX10" fmla="*/ 1257300 w 2032657"/>
                <a:gd name="connsiteY10" fmla="*/ 2736054 h 5027773"/>
                <a:gd name="connsiteX11" fmla="*/ 1038225 w 2032657"/>
                <a:gd name="connsiteY11" fmla="*/ 3264692 h 5027773"/>
                <a:gd name="connsiteX12" fmla="*/ 969168 w 2032657"/>
                <a:gd name="connsiteY12" fmla="*/ 3448046 h 5027773"/>
                <a:gd name="connsiteX13" fmla="*/ 1047749 w 2032657"/>
                <a:gd name="connsiteY13" fmla="*/ 3705220 h 5027773"/>
                <a:gd name="connsiteX14" fmla="*/ 1107281 w 2032657"/>
                <a:gd name="connsiteY14" fmla="*/ 3814759 h 5027773"/>
                <a:gd name="connsiteX15" fmla="*/ 1233488 w 2032657"/>
                <a:gd name="connsiteY15" fmla="*/ 3850476 h 5027773"/>
                <a:gd name="connsiteX16" fmla="*/ 1504950 w 2032657"/>
                <a:gd name="connsiteY16" fmla="*/ 3895721 h 5027773"/>
                <a:gd name="connsiteX17" fmla="*/ 1707356 w 2032657"/>
                <a:gd name="connsiteY17" fmla="*/ 4026690 h 5027773"/>
                <a:gd name="connsiteX18" fmla="*/ 1833561 w 2032657"/>
                <a:gd name="connsiteY18" fmla="*/ 4210044 h 5027773"/>
                <a:gd name="connsiteX19" fmla="*/ 2016918 w 2032657"/>
                <a:gd name="connsiteY19" fmla="*/ 4760112 h 5027773"/>
                <a:gd name="connsiteX20" fmla="*/ 2028823 w 2032657"/>
                <a:gd name="connsiteY20" fmla="*/ 4879175 h 5027773"/>
                <a:gd name="connsiteX21" fmla="*/ 1935956 w 2032657"/>
                <a:gd name="connsiteY21" fmla="*/ 4902986 h 5027773"/>
                <a:gd name="connsiteX22" fmla="*/ 1731166 w 2032657"/>
                <a:gd name="connsiteY22" fmla="*/ 4960135 h 5027773"/>
                <a:gd name="connsiteX23" fmla="*/ 1602579 w 2032657"/>
                <a:gd name="connsiteY23" fmla="*/ 5026811 h 5027773"/>
                <a:gd name="connsiteX24" fmla="*/ 1362072 w 2032657"/>
                <a:gd name="connsiteY24" fmla="*/ 4960135 h 5027773"/>
                <a:gd name="connsiteX25" fmla="*/ 1221578 w 2032657"/>
                <a:gd name="connsiteY25" fmla="*/ 4905367 h 5027773"/>
                <a:gd name="connsiteX26" fmla="*/ 1073941 w 2032657"/>
                <a:gd name="connsiteY26" fmla="*/ 4917273 h 5027773"/>
                <a:gd name="connsiteX27" fmla="*/ 909635 w 2032657"/>
                <a:gd name="connsiteY27" fmla="*/ 4810116 h 5027773"/>
                <a:gd name="connsiteX28" fmla="*/ 564353 w 2032657"/>
                <a:gd name="connsiteY28" fmla="*/ 4693435 h 5027773"/>
                <a:gd name="connsiteX29" fmla="*/ 442913 w 2032657"/>
                <a:gd name="connsiteY29" fmla="*/ 4514842 h 5027773"/>
                <a:gd name="connsiteX30" fmla="*/ 292893 w 2032657"/>
                <a:gd name="connsiteY30" fmla="*/ 4510080 h 5027773"/>
                <a:gd name="connsiteX31" fmla="*/ 107156 w 2032657"/>
                <a:gd name="connsiteY31" fmla="*/ 4574373 h 5027773"/>
                <a:gd name="connsiteX32" fmla="*/ 0 w 2032657"/>
                <a:gd name="connsiteY32" fmla="*/ 4674385 h 5027773"/>
                <a:gd name="connsiteX0" fmla="*/ 881062 w 2028880"/>
                <a:gd name="connsiteY0" fmla="*/ 0 h 5027773"/>
                <a:gd name="connsiteX1" fmla="*/ 862012 w 2028880"/>
                <a:gd name="connsiteY1" fmla="*/ 373856 h 5027773"/>
                <a:gd name="connsiteX2" fmla="*/ 890587 w 2028880"/>
                <a:gd name="connsiteY2" fmla="*/ 528637 h 5027773"/>
                <a:gd name="connsiteX3" fmla="*/ 966787 w 2028880"/>
                <a:gd name="connsiteY3" fmla="*/ 800100 h 5027773"/>
                <a:gd name="connsiteX4" fmla="*/ 1252538 w 2028880"/>
                <a:gd name="connsiteY4" fmla="*/ 1245393 h 5027773"/>
                <a:gd name="connsiteX5" fmla="*/ 1431130 w 2028880"/>
                <a:gd name="connsiteY5" fmla="*/ 1393031 h 5027773"/>
                <a:gd name="connsiteX6" fmla="*/ 1616868 w 2028880"/>
                <a:gd name="connsiteY6" fmla="*/ 1600199 h 5027773"/>
                <a:gd name="connsiteX7" fmla="*/ 1376361 w 2028880"/>
                <a:gd name="connsiteY7" fmla="*/ 1897857 h 5027773"/>
                <a:gd name="connsiteX8" fmla="*/ 1297781 w 2028880"/>
                <a:gd name="connsiteY8" fmla="*/ 2147887 h 5027773"/>
                <a:gd name="connsiteX9" fmla="*/ 1278731 w 2028880"/>
                <a:gd name="connsiteY9" fmla="*/ 2414586 h 5027773"/>
                <a:gd name="connsiteX10" fmla="*/ 1257300 w 2028880"/>
                <a:gd name="connsiteY10" fmla="*/ 2736054 h 5027773"/>
                <a:gd name="connsiteX11" fmla="*/ 1038225 w 2028880"/>
                <a:gd name="connsiteY11" fmla="*/ 3264692 h 5027773"/>
                <a:gd name="connsiteX12" fmla="*/ 969168 w 2028880"/>
                <a:gd name="connsiteY12" fmla="*/ 3448046 h 5027773"/>
                <a:gd name="connsiteX13" fmla="*/ 1047749 w 2028880"/>
                <a:gd name="connsiteY13" fmla="*/ 3705220 h 5027773"/>
                <a:gd name="connsiteX14" fmla="*/ 1107281 w 2028880"/>
                <a:gd name="connsiteY14" fmla="*/ 3814759 h 5027773"/>
                <a:gd name="connsiteX15" fmla="*/ 1233488 w 2028880"/>
                <a:gd name="connsiteY15" fmla="*/ 3850476 h 5027773"/>
                <a:gd name="connsiteX16" fmla="*/ 1504950 w 2028880"/>
                <a:gd name="connsiteY16" fmla="*/ 3895721 h 5027773"/>
                <a:gd name="connsiteX17" fmla="*/ 1707356 w 2028880"/>
                <a:gd name="connsiteY17" fmla="*/ 4026690 h 5027773"/>
                <a:gd name="connsiteX18" fmla="*/ 1833561 w 2028880"/>
                <a:gd name="connsiteY18" fmla="*/ 4210044 h 5027773"/>
                <a:gd name="connsiteX19" fmla="*/ 2016918 w 2028880"/>
                <a:gd name="connsiteY19" fmla="*/ 4760112 h 5027773"/>
                <a:gd name="connsiteX20" fmla="*/ 2019298 w 2028880"/>
                <a:gd name="connsiteY20" fmla="*/ 4888700 h 5027773"/>
                <a:gd name="connsiteX21" fmla="*/ 1935956 w 2028880"/>
                <a:gd name="connsiteY21" fmla="*/ 4902986 h 5027773"/>
                <a:gd name="connsiteX22" fmla="*/ 1731166 w 2028880"/>
                <a:gd name="connsiteY22" fmla="*/ 4960135 h 5027773"/>
                <a:gd name="connsiteX23" fmla="*/ 1602579 w 2028880"/>
                <a:gd name="connsiteY23" fmla="*/ 5026811 h 5027773"/>
                <a:gd name="connsiteX24" fmla="*/ 1362072 w 2028880"/>
                <a:gd name="connsiteY24" fmla="*/ 4960135 h 5027773"/>
                <a:gd name="connsiteX25" fmla="*/ 1221578 w 2028880"/>
                <a:gd name="connsiteY25" fmla="*/ 4905367 h 5027773"/>
                <a:gd name="connsiteX26" fmla="*/ 1073941 w 2028880"/>
                <a:gd name="connsiteY26" fmla="*/ 4917273 h 5027773"/>
                <a:gd name="connsiteX27" fmla="*/ 909635 w 2028880"/>
                <a:gd name="connsiteY27" fmla="*/ 4810116 h 5027773"/>
                <a:gd name="connsiteX28" fmla="*/ 564353 w 2028880"/>
                <a:gd name="connsiteY28" fmla="*/ 4693435 h 5027773"/>
                <a:gd name="connsiteX29" fmla="*/ 442913 w 2028880"/>
                <a:gd name="connsiteY29" fmla="*/ 4514842 h 5027773"/>
                <a:gd name="connsiteX30" fmla="*/ 292893 w 2028880"/>
                <a:gd name="connsiteY30" fmla="*/ 4510080 h 5027773"/>
                <a:gd name="connsiteX31" fmla="*/ 107156 w 2028880"/>
                <a:gd name="connsiteY31" fmla="*/ 4574373 h 5027773"/>
                <a:gd name="connsiteX32" fmla="*/ 0 w 2028880"/>
                <a:gd name="connsiteY32" fmla="*/ 4674385 h 5027773"/>
                <a:gd name="connsiteX0" fmla="*/ 900112 w 2047930"/>
                <a:gd name="connsiteY0" fmla="*/ 0 h 5027773"/>
                <a:gd name="connsiteX1" fmla="*/ 881062 w 2047930"/>
                <a:gd name="connsiteY1" fmla="*/ 373856 h 5027773"/>
                <a:gd name="connsiteX2" fmla="*/ 909637 w 2047930"/>
                <a:gd name="connsiteY2" fmla="*/ 528637 h 5027773"/>
                <a:gd name="connsiteX3" fmla="*/ 985837 w 2047930"/>
                <a:gd name="connsiteY3" fmla="*/ 800100 h 5027773"/>
                <a:gd name="connsiteX4" fmla="*/ 1271588 w 2047930"/>
                <a:gd name="connsiteY4" fmla="*/ 1245393 h 5027773"/>
                <a:gd name="connsiteX5" fmla="*/ 1450180 w 2047930"/>
                <a:gd name="connsiteY5" fmla="*/ 1393031 h 5027773"/>
                <a:gd name="connsiteX6" fmla="*/ 1635918 w 2047930"/>
                <a:gd name="connsiteY6" fmla="*/ 1600199 h 5027773"/>
                <a:gd name="connsiteX7" fmla="*/ 1395411 w 2047930"/>
                <a:gd name="connsiteY7" fmla="*/ 1897857 h 5027773"/>
                <a:gd name="connsiteX8" fmla="*/ 1316831 w 2047930"/>
                <a:gd name="connsiteY8" fmla="*/ 2147887 h 5027773"/>
                <a:gd name="connsiteX9" fmla="*/ 1297781 w 2047930"/>
                <a:gd name="connsiteY9" fmla="*/ 2414586 h 5027773"/>
                <a:gd name="connsiteX10" fmla="*/ 1276350 w 2047930"/>
                <a:gd name="connsiteY10" fmla="*/ 2736054 h 5027773"/>
                <a:gd name="connsiteX11" fmla="*/ 1057275 w 2047930"/>
                <a:gd name="connsiteY11" fmla="*/ 3264692 h 5027773"/>
                <a:gd name="connsiteX12" fmla="*/ 988218 w 2047930"/>
                <a:gd name="connsiteY12" fmla="*/ 3448046 h 5027773"/>
                <a:gd name="connsiteX13" fmla="*/ 1066799 w 2047930"/>
                <a:gd name="connsiteY13" fmla="*/ 3705220 h 5027773"/>
                <a:gd name="connsiteX14" fmla="*/ 1126331 w 2047930"/>
                <a:gd name="connsiteY14" fmla="*/ 3814759 h 5027773"/>
                <a:gd name="connsiteX15" fmla="*/ 1252538 w 2047930"/>
                <a:gd name="connsiteY15" fmla="*/ 3850476 h 5027773"/>
                <a:gd name="connsiteX16" fmla="*/ 1524000 w 2047930"/>
                <a:gd name="connsiteY16" fmla="*/ 3895721 h 5027773"/>
                <a:gd name="connsiteX17" fmla="*/ 1726406 w 2047930"/>
                <a:gd name="connsiteY17" fmla="*/ 4026690 h 5027773"/>
                <a:gd name="connsiteX18" fmla="*/ 1852611 w 2047930"/>
                <a:gd name="connsiteY18" fmla="*/ 4210044 h 5027773"/>
                <a:gd name="connsiteX19" fmla="*/ 2035968 w 2047930"/>
                <a:gd name="connsiteY19" fmla="*/ 4760112 h 5027773"/>
                <a:gd name="connsiteX20" fmla="*/ 2038348 w 2047930"/>
                <a:gd name="connsiteY20" fmla="*/ 4888700 h 5027773"/>
                <a:gd name="connsiteX21" fmla="*/ 1955006 w 2047930"/>
                <a:gd name="connsiteY21" fmla="*/ 4902986 h 5027773"/>
                <a:gd name="connsiteX22" fmla="*/ 1750216 w 2047930"/>
                <a:gd name="connsiteY22" fmla="*/ 4960135 h 5027773"/>
                <a:gd name="connsiteX23" fmla="*/ 1621629 w 2047930"/>
                <a:gd name="connsiteY23" fmla="*/ 5026811 h 5027773"/>
                <a:gd name="connsiteX24" fmla="*/ 1381122 w 2047930"/>
                <a:gd name="connsiteY24" fmla="*/ 4960135 h 5027773"/>
                <a:gd name="connsiteX25" fmla="*/ 1240628 w 2047930"/>
                <a:gd name="connsiteY25" fmla="*/ 4905367 h 5027773"/>
                <a:gd name="connsiteX26" fmla="*/ 1092991 w 2047930"/>
                <a:gd name="connsiteY26" fmla="*/ 4917273 h 5027773"/>
                <a:gd name="connsiteX27" fmla="*/ 928685 w 2047930"/>
                <a:gd name="connsiteY27" fmla="*/ 4810116 h 5027773"/>
                <a:gd name="connsiteX28" fmla="*/ 583403 w 2047930"/>
                <a:gd name="connsiteY28" fmla="*/ 4693435 h 5027773"/>
                <a:gd name="connsiteX29" fmla="*/ 461963 w 2047930"/>
                <a:gd name="connsiteY29" fmla="*/ 4514842 h 5027773"/>
                <a:gd name="connsiteX30" fmla="*/ 311943 w 2047930"/>
                <a:gd name="connsiteY30" fmla="*/ 4510080 h 5027773"/>
                <a:gd name="connsiteX31" fmla="*/ 126206 w 2047930"/>
                <a:gd name="connsiteY31" fmla="*/ 4574373 h 5027773"/>
                <a:gd name="connsiteX32" fmla="*/ 0 w 2047930"/>
                <a:gd name="connsiteY32" fmla="*/ 4529129 h 5027773"/>
                <a:gd name="connsiteX0" fmla="*/ 900112 w 2047930"/>
                <a:gd name="connsiteY0" fmla="*/ 0 h 5027773"/>
                <a:gd name="connsiteX1" fmla="*/ 881062 w 2047930"/>
                <a:gd name="connsiteY1" fmla="*/ 373856 h 5027773"/>
                <a:gd name="connsiteX2" fmla="*/ 909637 w 2047930"/>
                <a:gd name="connsiteY2" fmla="*/ 528637 h 5027773"/>
                <a:gd name="connsiteX3" fmla="*/ 985837 w 2047930"/>
                <a:gd name="connsiteY3" fmla="*/ 800100 h 5027773"/>
                <a:gd name="connsiteX4" fmla="*/ 1271588 w 2047930"/>
                <a:gd name="connsiteY4" fmla="*/ 1245393 h 5027773"/>
                <a:gd name="connsiteX5" fmla="*/ 1450180 w 2047930"/>
                <a:gd name="connsiteY5" fmla="*/ 1393031 h 5027773"/>
                <a:gd name="connsiteX6" fmla="*/ 1635918 w 2047930"/>
                <a:gd name="connsiteY6" fmla="*/ 1600199 h 5027773"/>
                <a:gd name="connsiteX7" fmla="*/ 1395411 w 2047930"/>
                <a:gd name="connsiteY7" fmla="*/ 1897857 h 5027773"/>
                <a:gd name="connsiteX8" fmla="*/ 1316831 w 2047930"/>
                <a:gd name="connsiteY8" fmla="*/ 2147887 h 5027773"/>
                <a:gd name="connsiteX9" fmla="*/ 1297781 w 2047930"/>
                <a:gd name="connsiteY9" fmla="*/ 2414586 h 5027773"/>
                <a:gd name="connsiteX10" fmla="*/ 1276350 w 2047930"/>
                <a:gd name="connsiteY10" fmla="*/ 2736054 h 5027773"/>
                <a:gd name="connsiteX11" fmla="*/ 1057275 w 2047930"/>
                <a:gd name="connsiteY11" fmla="*/ 3264692 h 5027773"/>
                <a:gd name="connsiteX12" fmla="*/ 988218 w 2047930"/>
                <a:gd name="connsiteY12" fmla="*/ 3448046 h 5027773"/>
                <a:gd name="connsiteX13" fmla="*/ 1066799 w 2047930"/>
                <a:gd name="connsiteY13" fmla="*/ 3705220 h 5027773"/>
                <a:gd name="connsiteX14" fmla="*/ 1126331 w 2047930"/>
                <a:gd name="connsiteY14" fmla="*/ 3814759 h 5027773"/>
                <a:gd name="connsiteX15" fmla="*/ 1252538 w 2047930"/>
                <a:gd name="connsiteY15" fmla="*/ 3850476 h 5027773"/>
                <a:gd name="connsiteX16" fmla="*/ 1524000 w 2047930"/>
                <a:gd name="connsiteY16" fmla="*/ 3895721 h 5027773"/>
                <a:gd name="connsiteX17" fmla="*/ 1726406 w 2047930"/>
                <a:gd name="connsiteY17" fmla="*/ 4026690 h 5027773"/>
                <a:gd name="connsiteX18" fmla="*/ 1852611 w 2047930"/>
                <a:gd name="connsiteY18" fmla="*/ 4210044 h 5027773"/>
                <a:gd name="connsiteX19" fmla="*/ 2035968 w 2047930"/>
                <a:gd name="connsiteY19" fmla="*/ 4760112 h 5027773"/>
                <a:gd name="connsiteX20" fmla="*/ 2038348 w 2047930"/>
                <a:gd name="connsiteY20" fmla="*/ 4888700 h 5027773"/>
                <a:gd name="connsiteX21" fmla="*/ 1955006 w 2047930"/>
                <a:gd name="connsiteY21" fmla="*/ 4902986 h 5027773"/>
                <a:gd name="connsiteX22" fmla="*/ 1750216 w 2047930"/>
                <a:gd name="connsiteY22" fmla="*/ 4960135 h 5027773"/>
                <a:gd name="connsiteX23" fmla="*/ 1621629 w 2047930"/>
                <a:gd name="connsiteY23" fmla="*/ 5026811 h 5027773"/>
                <a:gd name="connsiteX24" fmla="*/ 1381122 w 2047930"/>
                <a:gd name="connsiteY24" fmla="*/ 4960135 h 5027773"/>
                <a:gd name="connsiteX25" fmla="*/ 1240628 w 2047930"/>
                <a:gd name="connsiteY25" fmla="*/ 4905367 h 5027773"/>
                <a:gd name="connsiteX26" fmla="*/ 1092991 w 2047930"/>
                <a:gd name="connsiteY26" fmla="*/ 4917273 h 5027773"/>
                <a:gd name="connsiteX27" fmla="*/ 928685 w 2047930"/>
                <a:gd name="connsiteY27" fmla="*/ 4810116 h 5027773"/>
                <a:gd name="connsiteX28" fmla="*/ 583403 w 2047930"/>
                <a:gd name="connsiteY28" fmla="*/ 4693435 h 5027773"/>
                <a:gd name="connsiteX29" fmla="*/ 461963 w 2047930"/>
                <a:gd name="connsiteY29" fmla="*/ 4514842 h 5027773"/>
                <a:gd name="connsiteX30" fmla="*/ 311943 w 2047930"/>
                <a:gd name="connsiteY30" fmla="*/ 4510080 h 5027773"/>
                <a:gd name="connsiteX31" fmla="*/ 85725 w 2047930"/>
                <a:gd name="connsiteY31" fmla="*/ 4614855 h 5027773"/>
                <a:gd name="connsiteX32" fmla="*/ 126206 w 2047930"/>
                <a:gd name="connsiteY32" fmla="*/ 4574373 h 5027773"/>
                <a:gd name="connsiteX33" fmla="*/ 0 w 2047930"/>
                <a:gd name="connsiteY33" fmla="*/ 4529129 h 5027773"/>
                <a:gd name="connsiteX0" fmla="*/ 949082 w 2096900"/>
                <a:gd name="connsiteY0" fmla="*/ 0 h 5027773"/>
                <a:gd name="connsiteX1" fmla="*/ 930032 w 2096900"/>
                <a:gd name="connsiteY1" fmla="*/ 373856 h 5027773"/>
                <a:gd name="connsiteX2" fmla="*/ 958607 w 2096900"/>
                <a:gd name="connsiteY2" fmla="*/ 528637 h 5027773"/>
                <a:gd name="connsiteX3" fmla="*/ 1034807 w 2096900"/>
                <a:gd name="connsiteY3" fmla="*/ 800100 h 5027773"/>
                <a:gd name="connsiteX4" fmla="*/ 1320558 w 2096900"/>
                <a:gd name="connsiteY4" fmla="*/ 1245393 h 5027773"/>
                <a:gd name="connsiteX5" fmla="*/ 1499150 w 2096900"/>
                <a:gd name="connsiteY5" fmla="*/ 1393031 h 5027773"/>
                <a:gd name="connsiteX6" fmla="*/ 1684888 w 2096900"/>
                <a:gd name="connsiteY6" fmla="*/ 1600199 h 5027773"/>
                <a:gd name="connsiteX7" fmla="*/ 1444381 w 2096900"/>
                <a:gd name="connsiteY7" fmla="*/ 1897857 h 5027773"/>
                <a:gd name="connsiteX8" fmla="*/ 1365801 w 2096900"/>
                <a:gd name="connsiteY8" fmla="*/ 2147887 h 5027773"/>
                <a:gd name="connsiteX9" fmla="*/ 1346751 w 2096900"/>
                <a:gd name="connsiteY9" fmla="*/ 2414586 h 5027773"/>
                <a:gd name="connsiteX10" fmla="*/ 1325320 w 2096900"/>
                <a:gd name="connsiteY10" fmla="*/ 2736054 h 5027773"/>
                <a:gd name="connsiteX11" fmla="*/ 1106245 w 2096900"/>
                <a:gd name="connsiteY11" fmla="*/ 3264692 h 5027773"/>
                <a:gd name="connsiteX12" fmla="*/ 1037188 w 2096900"/>
                <a:gd name="connsiteY12" fmla="*/ 3448046 h 5027773"/>
                <a:gd name="connsiteX13" fmla="*/ 1115769 w 2096900"/>
                <a:gd name="connsiteY13" fmla="*/ 3705220 h 5027773"/>
                <a:gd name="connsiteX14" fmla="*/ 1175301 w 2096900"/>
                <a:gd name="connsiteY14" fmla="*/ 3814759 h 5027773"/>
                <a:gd name="connsiteX15" fmla="*/ 1301508 w 2096900"/>
                <a:gd name="connsiteY15" fmla="*/ 3850476 h 5027773"/>
                <a:gd name="connsiteX16" fmla="*/ 1572970 w 2096900"/>
                <a:gd name="connsiteY16" fmla="*/ 3895721 h 5027773"/>
                <a:gd name="connsiteX17" fmla="*/ 1775376 w 2096900"/>
                <a:gd name="connsiteY17" fmla="*/ 4026690 h 5027773"/>
                <a:gd name="connsiteX18" fmla="*/ 1901581 w 2096900"/>
                <a:gd name="connsiteY18" fmla="*/ 4210044 h 5027773"/>
                <a:gd name="connsiteX19" fmla="*/ 2084938 w 2096900"/>
                <a:gd name="connsiteY19" fmla="*/ 4760112 h 5027773"/>
                <a:gd name="connsiteX20" fmla="*/ 2087318 w 2096900"/>
                <a:gd name="connsiteY20" fmla="*/ 4888700 h 5027773"/>
                <a:gd name="connsiteX21" fmla="*/ 2003976 w 2096900"/>
                <a:gd name="connsiteY21" fmla="*/ 4902986 h 5027773"/>
                <a:gd name="connsiteX22" fmla="*/ 1799186 w 2096900"/>
                <a:gd name="connsiteY22" fmla="*/ 4960135 h 5027773"/>
                <a:gd name="connsiteX23" fmla="*/ 1670599 w 2096900"/>
                <a:gd name="connsiteY23" fmla="*/ 5026811 h 5027773"/>
                <a:gd name="connsiteX24" fmla="*/ 1430092 w 2096900"/>
                <a:gd name="connsiteY24" fmla="*/ 4960135 h 5027773"/>
                <a:gd name="connsiteX25" fmla="*/ 1289598 w 2096900"/>
                <a:gd name="connsiteY25" fmla="*/ 4905367 h 5027773"/>
                <a:gd name="connsiteX26" fmla="*/ 1141961 w 2096900"/>
                <a:gd name="connsiteY26" fmla="*/ 4917273 h 5027773"/>
                <a:gd name="connsiteX27" fmla="*/ 977655 w 2096900"/>
                <a:gd name="connsiteY27" fmla="*/ 4810116 h 5027773"/>
                <a:gd name="connsiteX28" fmla="*/ 632373 w 2096900"/>
                <a:gd name="connsiteY28" fmla="*/ 4693435 h 5027773"/>
                <a:gd name="connsiteX29" fmla="*/ 510933 w 2096900"/>
                <a:gd name="connsiteY29" fmla="*/ 4514842 h 5027773"/>
                <a:gd name="connsiteX30" fmla="*/ 360913 w 2096900"/>
                <a:gd name="connsiteY30" fmla="*/ 4510080 h 5027773"/>
                <a:gd name="connsiteX31" fmla="*/ 134695 w 2096900"/>
                <a:gd name="connsiteY31" fmla="*/ 4614855 h 5027773"/>
                <a:gd name="connsiteX32" fmla="*/ 22776 w 2096900"/>
                <a:gd name="connsiteY32" fmla="*/ 4438642 h 5027773"/>
                <a:gd name="connsiteX33" fmla="*/ 48970 w 2096900"/>
                <a:gd name="connsiteY33" fmla="*/ 4529129 h 5027773"/>
                <a:gd name="connsiteX0" fmla="*/ 1062037 w 2209855"/>
                <a:gd name="connsiteY0" fmla="*/ 0 h 5027773"/>
                <a:gd name="connsiteX1" fmla="*/ 1042987 w 2209855"/>
                <a:gd name="connsiteY1" fmla="*/ 373856 h 5027773"/>
                <a:gd name="connsiteX2" fmla="*/ 1071562 w 2209855"/>
                <a:gd name="connsiteY2" fmla="*/ 528637 h 5027773"/>
                <a:gd name="connsiteX3" fmla="*/ 1147762 w 2209855"/>
                <a:gd name="connsiteY3" fmla="*/ 800100 h 5027773"/>
                <a:gd name="connsiteX4" fmla="*/ 1433513 w 2209855"/>
                <a:gd name="connsiteY4" fmla="*/ 1245393 h 5027773"/>
                <a:gd name="connsiteX5" fmla="*/ 1612105 w 2209855"/>
                <a:gd name="connsiteY5" fmla="*/ 1393031 h 5027773"/>
                <a:gd name="connsiteX6" fmla="*/ 1797843 w 2209855"/>
                <a:gd name="connsiteY6" fmla="*/ 1600199 h 5027773"/>
                <a:gd name="connsiteX7" fmla="*/ 1557336 w 2209855"/>
                <a:gd name="connsiteY7" fmla="*/ 1897857 h 5027773"/>
                <a:gd name="connsiteX8" fmla="*/ 1478756 w 2209855"/>
                <a:gd name="connsiteY8" fmla="*/ 2147887 h 5027773"/>
                <a:gd name="connsiteX9" fmla="*/ 1459706 w 2209855"/>
                <a:gd name="connsiteY9" fmla="*/ 2414586 h 5027773"/>
                <a:gd name="connsiteX10" fmla="*/ 1438275 w 2209855"/>
                <a:gd name="connsiteY10" fmla="*/ 2736054 h 5027773"/>
                <a:gd name="connsiteX11" fmla="*/ 1219200 w 2209855"/>
                <a:gd name="connsiteY11" fmla="*/ 3264692 h 5027773"/>
                <a:gd name="connsiteX12" fmla="*/ 1150143 w 2209855"/>
                <a:gd name="connsiteY12" fmla="*/ 3448046 h 5027773"/>
                <a:gd name="connsiteX13" fmla="*/ 1228724 w 2209855"/>
                <a:gd name="connsiteY13" fmla="*/ 3705220 h 5027773"/>
                <a:gd name="connsiteX14" fmla="*/ 1288256 w 2209855"/>
                <a:gd name="connsiteY14" fmla="*/ 3814759 h 5027773"/>
                <a:gd name="connsiteX15" fmla="*/ 1414463 w 2209855"/>
                <a:gd name="connsiteY15" fmla="*/ 3850476 h 5027773"/>
                <a:gd name="connsiteX16" fmla="*/ 1685925 w 2209855"/>
                <a:gd name="connsiteY16" fmla="*/ 3895721 h 5027773"/>
                <a:gd name="connsiteX17" fmla="*/ 1888331 w 2209855"/>
                <a:gd name="connsiteY17" fmla="*/ 4026690 h 5027773"/>
                <a:gd name="connsiteX18" fmla="*/ 2014536 w 2209855"/>
                <a:gd name="connsiteY18" fmla="*/ 4210044 h 5027773"/>
                <a:gd name="connsiteX19" fmla="*/ 2197893 w 2209855"/>
                <a:gd name="connsiteY19" fmla="*/ 4760112 h 5027773"/>
                <a:gd name="connsiteX20" fmla="*/ 2200273 w 2209855"/>
                <a:gd name="connsiteY20" fmla="*/ 4888700 h 5027773"/>
                <a:gd name="connsiteX21" fmla="*/ 2116931 w 2209855"/>
                <a:gd name="connsiteY21" fmla="*/ 4902986 h 5027773"/>
                <a:gd name="connsiteX22" fmla="*/ 1912141 w 2209855"/>
                <a:gd name="connsiteY22" fmla="*/ 4960135 h 5027773"/>
                <a:gd name="connsiteX23" fmla="*/ 1783554 w 2209855"/>
                <a:gd name="connsiteY23" fmla="*/ 5026811 h 5027773"/>
                <a:gd name="connsiteX24" fmla="*/ 1543047 w 2209855"/>
                <a:gd name="connsiteY24" fmla="*/ 4960135 h 5027773"/>
                <a:gd name="connsiteX25" fmla="*/ 1402553 w 2209855"/>
                <a:gd name="connsiteY25" fmla="*/ 4905367 h 5027773"/>
                <a:gd name="connsiteX26" fmla="*/ 1254916 w 2209855"/>
                <a:gd name="connsiteY26" fmla="*/ 4917273 h 5027773"/>
                <a:gd name="connsiteX27" fmla="*/ 1090610 w 2209855"/>
                <a:gd name="connsiteY27" fmla="*/ 4810116 h 5027773"/>
                <a:gd name="connsiteX28" fmla="*/ 745328 w 2209855"/>
                <a:gd name="connsiteY28" fmla="*/ 4693435 h 5027773"/>
                <a:gd name="connsiteX29" fmla="*/ 623888 w 2209855"/>
                <a:gd name="connsiteY29" fmla="*/ 4514842 h 5027773"/>
                <a:gd name="connsiteX30" fmla="*/ 473868 w 2209855"/>
                <a:gd name="connsiteY30" fmla="*/ 4510080 h 5027773"/>
                <a:gd name="connsiteX31" fmla="*/ 247650 w 2209855"/>
                <a:gd name="connsiteY31" fmla="*/ 4614855 h 5027773"/>
                <a:gd name="connsiteX32" fmla="*/ 135731 w 2209855"/>
                <a:gd name="connsiteY32" fmla="*/ 4438642 h 5027773"/>
                <a:gd name="connsiteX33" fmla="*/ 0 w 2209855"/>
                <a:gd name="connsiteY33" fmla="*/ 4202897 h 5027773"/>
                <a:gd name="connsiteX0" fmla="*/ 1009650 w 2157468"/>
                <a:gd name="connsiteY0" fmla="*/ 0 h 5027773"/>
                <a:gd name="connsiteX1" fmla="*/ 990600 w 2157468"/>
                <a:gd name="connsiteY1" fmla="*/ 373856 h 5027773"/>
                <a:gd name="connsiteX2" fmla="*/ 1019175 w 2157468"/>
                <a:gd name="connsiteY2" fmla="*/ 528637 h 5027773"/>
                <a:gd name="connsiteX3" fmla="*/ 1095375 w 2157468"/>
                <a:gd name="connsiteY3" fmla="*/ 800100 h 5027773"/>
                <a:gd name="connsiteX4" fmla="*/ 1381126 w 2157468"/>
                <a:gd name="connsiteY4" fmla="*/ 1245393 h 5027773"/>
                <a:gd name="connsiteX5" fmla="*/ 1559718 w 2157468"/>
                <a:gd name="connsiteY5" fmla="*/ 1393031 h 5027773"/>
                <a:gd name="connsiteX6" fmla="*/ 1745456 w 2157468"/>
                <a:gd name="connsiteY6" fmla="*/ 1600199 h 5027773"/>
                <a:gd name="connsiteX7" fmla="*/ 1504949 w 2157468"/>
                <a:gd name="connsiteY7" fmla="*/ 1897857 h 5027773"/>
                <a:gd name="connsiteX8" fmla="*/ 1426369 w 2157468"/>
                <a:gd name="connsiteY8" fmla="*/ 2147887 h 5027773"/>
                <a:gd name="connsiteX9" fmla="*/ 1407319 w 2157468"/>
                <a:gd name="connsiteY9" fmla="*/ 2414586 h 5027773"/>
                <a:gd name="connsiteX10" fmla="*/ 1385888 w 2157468"/>
                <a:gd name="connsiteY10" fmla="*/ 2736054 h 5027773"/>
                <a:gd name="connsiteX11" fmla="*/ 1166813 w 2157468"/>
                <a:gd name="connsiteY11" fmla="*/ 3264692 h 5027773"/>
                <a:gd name="connsiteX12" fmla="*/ 1097756 w 2157468"/>
                <a:gd name="connsiteY12" fmla="*/ 3448046 h 5027773"/>
                <a:gd name="connsiteX13" fmla="*/ 1176337 w 2157468"/>
                <a:gd name="connsiteY13" fmla="*/ 3705220 h 5027773"/>
                <a:gd name="connsiteX14" fmla="*/ 1235869 w 2157468"/>
                <a:gd name="connsiteY14" fmla="*/ 3814759 h 5027773"/>
                <a:gd name="connsiteX15" fmla="*/ 1362076 w 2157468"/>
                <a:gd name="connsiteY15" fmla="*/ 3850476 h 5027773"/>
                <a:gd name="connsiteX16" fmla="*/ 1633538 w 2157468"/>
                <a:gd name="connsiteY16" fmla="*/ 3895721 h 5027773"/>
                <a:gd name="connsiteX17" fmla="*/ 1835944 w 2157468"/>
                <a:gd name="connsiteY17" fmla="*/ 4026690 h 5027773"/>
                <a:gd name="connsiteX18" fmla="*/ 1962149 w 2157468"/>
                <a:gd name="connsiteY18" fmla="*/ 4210044 h 5027773"/>
                <a:gd name="connsiteX19" fmla="*/ 2145506 w 2157468"/>
                <a:gd name="connsiteY19" fmla="*/ 4760112 h 5027773"/>
                <a:gd name="connsiteX20" fmla="*/ 2147886 w 2157468"/>
                <a:gd name="connsiteY20" fmla="*/ 4888700 h 5027773"/>
                <a:gd name="connsiteX21" fmla="*/ 2064544 w 2157468"/>
                <a:gd name="connsiteY21" fmla="*/ 4902986 h 5027773"/>
                <a:gd name="connsiteX22" fmla="*/ 1859754 w 2157468"/>
                <a:gd name="connsiteY22" fmla="*/ 4960135 h 5027773"/>
                <a:gd name="connsiteX23" fmla="*/ 1731167 w 2157468"/>
                <a:gd name="connsiteY23" fmla="*/ 5026811 h 5027773"/>
                <a:gd name="connsiteX24" fmla="*/ 1490660 w 2157468"/>
                <a:gd name="connsiteY24" fmla="*/ 4960135 h 5027773"/>
                <a:gd name="connsiteX25" fmla="*/ 1350166 w 2157468"/>
                <a:gd name="connsiteY25" fmla="*/ 4905367 h 5027773"/>
                <a:gd name="connsiteX26" fmla="*/ 1202529 w 2157468"/>
                <a:gd name="connsiteY26" fmla="*/ 4917273 h 5027773"/>
                <a:gd name="connsiteX27" fmla="*/ 1038223 w 2157468"/>
                <a:gd name="connsiteY27" fmla="*/ 4810116 h 5027773"/>
                <a:gd name="connsiteX28" fmla="*/ 692941 w 2157468"/>
                <a:gd name="connsiteY28" fmla="*/ 4693435 h 5027773"/>
                <a:gd name="connsiteX29" fmla="*/ 571501 w 2157468"/>
                <a:gd name="connsiteY29" fmla="*/ 4514842 h 5027773"/>
                <a:gd name="connsiteX30" fmla="*/ 421481 w 2157468"/>
                <a:gd name="connsiteY30" fmla="*/ 4510080 h 5027773"/>
                <a:gd name="connsiteX31" fmla="*/ 195263 w 2157468"/>
                <a:gd name="connsiteY31" fmla="*/ 4614855 h 5027773"/>
                <a:gd name="connsiteX32" fmla="*/ 83344 w 2157468"/>
                <a:gd name="connsiteY32" fmla="*/ 4438642 h 5027773"/>
                <a:gd name="connsiteX33" fmla="*/ 0 w 2157468"/>
                <a:gd name="connsiteY33" fmla="*/ 4043353 h 5027773"/>
                <a:gd name="connsiteX0" fmla="*/ 1060683 w 2208501"/>
                <a:gd name="connsiteY0" fmla="*/ 0 h 5027773"/>
                <a:gd name="connsiteX1" fmla="*/ 1041633 w 2208501"/>
                <a:gd name="connsiteY1" fmla="*/ 373856 h 5027773"/>
                <a:gd name="connsiteX2" fmla="*/ 1070208 w 2208501"/>
                <a:gd name="connsiteY2" fmla="*/ 528637 h 5027773"/>
                <a:gd name="connsiteX3" fmla="*/ 1146408 w 2208501"/>
                <a:gd name="connsiteY3" fmla="*/ 800100 h 5027773"/>
                <a:gd name="connsiteX4" fmla="*/ 1432159 w 2208501"/>
                <a:gd name="connsiteY4" fmla="*/ 1245393 h 5027773"/>
                <a:gd name="connsiteX5" fmla="*/ 1610751 w 2208501"/>
                <a:gd name="connsiteY5" fmla="*/ 1393031 h 5027773"/>
                <a:gd name="connsiteX6" fmla="*/ 1796489 w 2208501"/>
                <a:gd name="connsiteY6" fmla="*/ 1600199 h 5027773"/>
                <a:gd name="connsiteX7" fmla="*/ 1555982 w 2208501"/>
                <a:gd name="connsiteY7" fmla="*/ 1897857 h 5027773"/>
                <a:gd name="connsiteX8" fmla="*/ 1477402 w 2208501"/>
                <a:gd name="connsiteY8" fmla="*/ 2147887 h 5027773"/>
                <a:gd name="connsiteX9" fmla="*/ 1458352 w 2208501"/>
                <a:gd name="connsiteY9" fmla="*/ 2414586 h 5027773"/>
                <a:gd name="connsiteX10" fmla="*/ 1436921 w 2208501"/>
                <a:gd name="connsiteY10" fmla="*/ 2736054 h 5027773"/>
                <a:gd name="connsiteX11" fmla="*/ 1217846 w 2208501"/>
                <a:gd name="connsiteY11" fmla="*/ 3264692 h 5027773"/>
                <a:gd name="connsiteX12" fmla="*/ 1148789 w 2208501"/>
                <a:gd name="connsiteY12" fmla="*/ 3448046 h 5027773"/>
                <a:gd name="connsiteX13" fmla="*/ 1227370 w 2208501"/>
                <a:gd name="connsiteY13" fmla="*/ 3705220 h 5027773"/>
                <a:gd name="connsiteX14" fmla="*/ 1286902 w 2208501"/>
                <a:gd name="connsiteY14" fmla="*/ 3814759 h 5027773"/>
                <a:gd name="connsiteX15" fmla="*/ 1413109 w 2208501"/>
                <a:gd name="connsiteY15" fmla="*/ 3850476 h 5027773"/>
                <a:gd name="connsiteX16" fmla="*/ 1684571 w 2208501"/>
                <a:gd name="connsiteY16" fmla="*/ 3895721 h 5027773"/>
                <a:gd name="connsiteX17" fmla="*/ 1886977 w 2208501"/>
                <a:gd name="connsiteY17" fmla="*/ 4026690 h 5027773"/>
                <a:gd name="connsiteX18" fmla="*/ 2013182 w 2208501"/>
                <a:gd name="connsiteY18" fmla="*/ 4210044 h 5027773"/>
                <a:gd name="connsiteX19" fmla="*/ 2196539 w 2208501"/>
                <a:gd name="connsiteY19" fmla="*/ 4760112 h 5027773"/>
                <a:gd name="connsiteX20" fmla="*/ 2198919 w 2208501"/>
                <a:gd name="connsiteY20" fmla="*/ 4888700 h 5027773"/>
                <a:gd name="connsiteX21" fmla="*/ 2115577 w 2208501"/>
                <a:gd name="connsiteY21" fmla="*/ 4902986 h 5027773"/>
                <a:gd name="connsiteX22" fmla="*/ 1910787 w 2208501"/>
                <a:gd name="connsiteY22" fmla="*/ 4960135 h 5027773"/>
                <a:gd name="connsiteX23" fmla="*/ 1782200 w 2208501"/>
                <a:gd name="connsiteY23" fmla="*/ 5026811 h 5027773"/>
                <a:gd name="connsiteX24" fmla="*/ 1541693 w 2208501"/>
                <a:gd name="connsiteY24" fmla="*/ 4960135 h 5027773"/>
                <a:gd name="connsiteX25" fmla="*/ 1401199 w 2208501"/>
                <a:gd name="connsiteY25" fmla="*/ 4905367 h 5027773"/>
                <a:gd name="connsiteX26" fmla="*/ 1253562 w 2208501"/>
                <a:gd name="connsiteY26" fmla="*/ 4917273 h 5027773"/>
                <a:gd name="connsiteX27" fmla="*/ 1089256 w 2208501"/>
                <a:gd name="connsiteY27" fmla="*/ 4810116 h 5027773"/>
                <a:gd name="connsiteX28" fmla="*/ 743974 w 2208501"/>
                <a:gd name="connsiteY28" fmla="*/ 4693435 h 5027773"/>
                <a:gd name="connsiteX29" fmla="*/ 622534 w 2208501"/>
                <a:gd name="connsiteY29" fmla="*/ 4514842 h 5027773"/>
                <a:gd name="connsiteX30" fmla="*/ 472514 w 2208501"/>
                <a:gd name="connsiteY30" fmla="*/ 4510080 h 5027773"/>
                <a:gd name="connsiteX31" fmla="*/ 246296 w 2208501"/>
                <a:gd name="connsiteY31" fmla="*/ 4614855 h 5027773"/>
                <a:gd name="connsiteX32" fmla="*/ 22458 w 2208501"/>
                <a:gd name="connsiteY32" fmla="*/ 4283861 h 5027773"/>
                <a:gd name="connsiteX33" fmla="*/ 51033 w 2208501"/>
                <a:gd name="connsiteY33" fmla="*/ 4043353 h 5027773"/>
                <a:gd name="connsiteX0" fmla="*/ 1038228 w 2186046"/>
                <a:gd name="connsiteY0" fmla="*/ 0 h 5027773"/>
                <a:gd name="connsiteX1" fmla="*/ 1019178 w 2186046"/>
                <a:gd name="connsiteY1" fmla="*/ 373856 h 5027773"/>
                <a:gd name="connsiteX2" fmla="*/ 1047753 w 2186046"/>
                <a:gd name="connsiteY2" fmla="*/ 528637 h 5027773"/>
                <a:gd name="connsiteX3" fmla="*/ 1123953 w 2186046"/>
                <a:gd name="connsiteY3" fmla="*/ 800100 h 5027773"/>
                <a:gd name="connsiteX4" fmla="*/ 1409704 w 2186046"/>
                <a:gd name="connsiteY4" fmla="*/ 1245393 h 5027773"/>
                <a:gd name="connsiteX5" fmla="*/ 1588296 w 2186046"/>
                <a:gd name="connsiteY5" fmla="*/ 1393031 h 5027773"/>
                <a:gd name="connsiteX6" fmla="*/ 1774034 w 2186046"/>
                <a:gd name="connsiteY6" fmla="*/ 1600199 h 5027773"/>
                <a:gd name="connsiteX7" fmla="*/ 1533527 w 2186046"/>
                <a:gd name="connsiteY7" fmla="*/ 1897857 h 5027773"/>
                <a:gd name="connsiteX8" fmla="*/ 1454947 w 2186046"/>
                <a:gd name="connsiteY8" fmla="*/ 2147887 h 5027773"/>
                <a:gd name="connsiteX9" fmla="*/ 1435897 w 2186046"/>
                <a:gd name="connsiteY9" fmla="*/ 2414586 h 5027773"/>
                <a:gd name="connsiteX10" fmla="*/ 1414466 w 2186046"/>
                <a:gd name="connsiteY10" fmla="*/ 2736054 h 5027773"/>
                <a:gd name="connsiteX11" fmla="*/ 1195391 w 2186046"/>
                <a:gd name="connsiteY11" fmla="*/ 3264692 h 5027773"/>
                <a:gd name="connsiteX12" fmla="*/ 1126334 w 2186046"/>
                <a:gd name="connsiteY12" fmla="*/ 3448046 h 5027773"/>
                <a:gd name="connsiteX13" fmla="*/ 1204915 w 2186046"/>
                <a:gd name="connsiteY13" fmla="*/ 3705220 h 5027773"/>
                <a:gd name="connsiteX14" fmla="*/ 1264447 w 2186046"/>
                <a:gd name="connsiteY14" fmla="*/ 3814759 h 5027773"/>
                <a:gd name="connsiteX15" fmla="*/ 1390654 w 2186046"/>
                <a:gd name="connsiteY15" fmla="*/ 3850476 h 5027773"/>
                <a:gd name="connsiteX16" fmla="*/ 1662116 w 2186046"/>
                <a:gd name="connsiteY16" fmla="*/ 3895721 h 5027773"/>
                <a:gd name="connsiteX17" fmla="*/ 1864522 w 2186046"/>
                <a:gd name="connsiteY17" fmla="*/ 4026690 h 5027773"/>
                <a:gd name="connsiteX18" fmla="*/ 1990727 w 2186046"/>
                <a:gd name="connsiteY18" fmla="*/ 4210044 h 5027773"/>
                <a:gd name="connsiteX19" fmla="*/ 2174084 w 2186046"/>
                <a:gd name="connsiteY19" fmla="*/ 4760112 h 5027773"/>
                <a:gd name="connsiteX20" fmla="*/ 2176464 w 2186046"/>
                <a:gd name="connsiteY20" fmla="*/ 4888700 h 5027773"/>
                <a:gd name="connsiteX21" fmla="*/ 2093122 w 2186046"/>
                <a:gd name="connsiteY21" fmla="*/ 4902986 h 5027773"/>
                <a:gd name="connsiteX22" fmla="*/ 1888332 w 2186046"/>
                <a:gd name="connsiteY22" fmla="*/ 4960135 h 5027773"/>
                <a:gd name="connsiteX23" fmla="*/ 1759745 w 2186046"/>
                <a:gd name="connsiteY23" fmla="*/ 5026811 h 5027773"/>
                <a:gd name="connsiteX24" fmla="*/ 1519238 w 2186046"/>
                <a:gd name="connsiteY24" fmla="*/ 4960135 h 5027773"/>
                <a:gd name="connsiteX25" fmla="*/ 1378744 w 2186046"/>
                <a:gd name="connsiteY25" fmla="*/ 4905367 h 5027773"/>
                <a:gd name="connsiteX26" fmla="*/ 1231107 w 2186046"/>
                <a:gd name="connsiteY26" fmla="*/ 4917273 h 5027773"/>
                <a:gd name="connsiteX27" fmla="*/ 1066801 w 2186046"/>
                <a:gd name="connsiteY27" fmla="*/ 4810116 h 5027773"/>
                <a:gd name="connsiteX28" fmla="*/ 721519 w 2186046"/>
                <a:gd name="connsiteY28" fmla="*/ 4693435 h 5027773"/>
                <a:gd name="connsiteX29" fmla="*/ 600079 w 2186046"/>
                <a:gd name="connsiteY29" fmla="*/ 4514842 h 5027773"/>
                <a:gd name="connsiteX30" fmla="*/ 450059 w 2186046"/>
                <a:gd name="connsiteY30" fmla="*/ 4510080 h 5027773"/>
                <a:gd name="connsiteX31" fmla="*/ 223841 w 2186046"/>
                <a:gd name="connsiteY31" fmla="*/ 4614855 h 5027773"/>
                <a:gd name="connsiteX32" fmla="*/ 3 w 2186046"/>
                <a:gd name="connsiteY32" fmla="*/ 4283861 h 5027773"/>
                <a:gd name="connsiteX33" fmla="*/ 28578 w 2186046"/>
                <a:gd name="connsiteY33" fmla="*/ 4043353 h 5027773"/>
                <a:gd name="connsiteX0" fmla="*/ 1038228 w 2186046"/>
                <a:gd name="connsiteY0" fmla="*/ 0 h 5027773"/>
                <a:gd name="connsiteX1" fmla="*/ 1019178 w 2186046"/>
                <a:gd name="connsiteY1" fmla="*/ 373856 h 5027773"/>
                <a:gd name="connsiteX2" fmla="*/ 1047753 w 2186046"/>
                <a:gd name="connsiteY2" fmla="*/ 528637 h 5027773"/>
                <a:gd name="connsiteX3" fmla="*/ 1123953 w 2186046"/>
                <a:gd name="connsiteY3" fmla="*/ 800100 h 5027773"/>
                <a:gd name="connsiteX4" fmla="*/ 1409704 w 2186046"/>
                <a:gd name="connsiteY4" fmla="*/ 1245393 h 5027773"/>
                <a:gd name="connsiteX5" fmla="*/ 1588296 w 2186046"/>
                <a:gd name="connsiteY5" fmla="*/ 1393031 h 5027773"/>
                <a:gd name="connsiteX6" fmla="*/ 1774034 w 2186046"/>
                <a:gd name="connsiteY6" fmla="*/ 1600199 h 5027773"/>
                <a:gd name="connsiteX7" fmla="*/ 1533527 w 2186046"/>
                <a:gd name="connsiteY7" fmla="*/ 1897857 h 5027773"/>
                <a:gd name="connsiteX8" fmla="*/ 1454947 w 2186046"/>
                <a:gd name="connsiteY8" fmla="*/ 2147887 h 5027773"/>
                <a:gd name="connsiteX9" fmla="*/ 1435897 w 2186046"/>
                <a:gd name="connsiteY9" fmla="*/ 2414586 h 5027773"/>
                <a:gd name="connsiteX10" fmla="*/ 1414466 w 2186046"/>
                <a:gd name="connsiteY10" fmla="*/ 2736054 h 5027773"/>
                <a:gd name="connsiteX11" fmla="*/ 1195391 w 2186046"/>
                <a:gd name="connsiteY11" fmla="*/ 3264692 h 5027773"/>
                <a:gd name="connsiteX12" fmla="*/ 1126334 w 2186046"/>
                <a:gd name="connsiteY12" fmla="*/ 3448046 h 5027773"/>
                <a:gd name="connsiteX13" fmla="*/ 1204915 w 2186046"/>
                <a:gd name="connsiteY13" fmla="*/ 3705220 h 5027773"/>
                <a:gd name="connsiteX14" fmla="*/ 1264447 w 2186046"/>
                <a:gd name="connsiteY14" fmla="*/ 3814759 h 5027773"/>
                <a:gd name="connsiteX15" fmla="*/ 1390654 w 2186046"/>
                <a:gd name="connsiteY15" fmla="*/ 3850476 h 5027773"/>
                <a:gd name="connsiteX16" fmla="*/ 1662116 w 2186046"/>
                <a:gd name="connsiteY16" fmla="*/ 3895721 h 5027773"/>
                <a:gd name="connsiteX17" fmla="*/ 1864522 w 2186046"/>
                <a:gd name="connsiteY17" fmla="*/ 4026690 h 5027773"/>
                <a:gd name="connsiteX18" fmla="*/ 1990727 w 2186046"/>
                <a:gd name="connsiteY18" fmla="*/ 4210044 h 5027773"/>
                <a:gd name="connsiteX19" fmla="*/ 2174084 w 2186046"/>
                <a:gd name="connsiteY19" fmla="*/ 4760112 h 5027773"/>
                <a:gd name="connsiteX20" fmla="*/ 2176464 w 2186046"/>
                <a:gd name="connsiteY20" fmla="*/ 4888700 h 5027773"/>
                <a:gd name="connsiteX21" fmla="*/ 2093122 w 2186046"/>
                <a:gd name="connsiteY21" fmla="*/ 4902986 h 5027773"/>
                <a:gd name="connsiteX22" fmla="*/ 1888332 w 2186046"/>
                <a:gd name="connsiteY22" fmla="*/ 4960135 h 5027773"/>
                <a:gd name="connsiteX23" fmla="*/ 1759745 w 2186046"/>
                <a:gd name="connsiteY23" fmla="*/ 5026811 h 5027773"/>
                <a:gd name="connsiteX24" fmla="*/ 1519238 w 2186046"/>
                <a:gd name="connsiteY24" fmla="*/ 4960135 h 5027773"/>
                <a:gd name="connsiteX25" fmla="*/ 1378744 w 2186046"/>
                <a:gd name="connsiteY25" fmla="*/ 4905367 h 5027773"/>
                <a:gd name="connsiteX26" fmla="*/ 1231107 w 2186046"/>
                <a:gd name="connsiteY26" fmla="*/ 4917273 h 5027773"/>
                <a:gd name="connsiteX27" fmla="*/ 1066801 w 2186046"/>
                <a:gd name="connsiteY27" fmla="*/ 4810116 h 5027773"/>
                <a:gd name="connsiteX28" fmla="*/ 721519 w 2186046"/>
                <a:gd name="connsiteY28" fmla="*/ 4693435 h 5027773"/>
                <a:gd name="connsiteX29" fmla="*/ 600079 w 2186046"/>
                <a:gd name="connsiteY29" fmla="*/ 4514842 h 5027773"/>
                <a:gd name="connsiteX30" fmla="*/ 450059 w 2186046"/>
                <a:gd name="connsiteY30" fmla="*/ 4510080 h 5027773"/>
                <a:gd name="connsiteX31" fmla="*/ 223841 w 2186046"/>
                <a:gd name="connsiteY31" fmla="*/ 4614855 h 5027773"/>
                <a:gd name="connsiteX32" fmla="*/ 3 w 2186046"/>
                <a:gd name="connsiteY32" fmla="*/ 4283861 h 5027773"/>
                <a:gd name="connsiteX33" fmla="*/ 28578 w 2186046"/>
                <a:gd name="connsiteY33" fmla="*/ 4043353 h 5027773"/>
                <a:gd name="connsiteX0" fmla="*/ 1038228 w 2186046"/>
                <a:gd name="connsiteY0" fmla="*/ 0 h 5027773"/>
                <a:gd name="connsiteX1" fmla="*/ 1019178 w 2186046"/>
                <a:gd name="connsiteY1" fmla="*/ 373856 h 5027773"/>
                <a:gd name="connsiteX2" fmla="*/ 1047753 w 2186046"/>
                <a:gd name="connsiteY2" fmla="*/ 528637 h 5027773"/>
                <a:gd name="connsiteX3" fmla="*/ 1123953 w 2186046"/>
                <a:gd name="connsiteY3" fmla="*/ 800100 h 5027773"/>
                <a:gd name="connsiteX4" fmla="*/ 1409704 w 2186046"/>
                <a:gd name="connsiteY4" fmla="*/ 1245393 h 5027773"/>
                <a:gd name="connsiteX5" fmla="*/ 1588296 w 2186046"/>
                <a:gd name="connsiteY5" fmla="*/ 1393031 h 5027773"/>
                <a:gd name="connsiteX6" fmla="*/ 1774034 w 2186046"/>
                <a:gd name="connsiteY6" fmla="*/ 1600199 h 5027773"/>
                <a:gd name="connsiteX7" fmla="*/ 1533527 w 2186046"/>
                <a:gd name="connsiteY7" fmla="*/ 1897857 h 5027773"/>
                <a:gd name="connsiteX8" fmla="*/ 1454947 w 2186046"/>
                <a:gd name="connsiteY8" fmla="*/ 2147887 h 5027773"/>
                <a:gd name="connsiteX9" fmla="*/ 1435897 w 2186046"/>
                <a:gd name="connsiteY9" fmla="*/ 2414586 h 5027773"/>
                <a:gd name="connsiteX10" fmla="*/ 1414466 w 2186046"/>
                <a:gd name="connsiteY10" fmla="*/ 2736054 h 5027773"/>
                <a:gd name="connsiteX11" fmla="*/ 1195391 w 2186046"/>
                <a:gd name="connsiteY11" fmla="*/ 3264692 h 5027773"/>
                <a:gd name="connsiteX12" fmla="*/ 1126334 w 2186046"/>
                <a:gd name="connsiteY12" fmla="*/ 3448046 h 5027773"/>
                <a:gd name="connsiteX13" fmla="*/ 1204915 w 2186046"/>
                <a:gd name="connsiteY13" fmla="*/ 3705220 h 5027773"/>
                <a:gd name="connsiteX14" fmla="*/ 1264447 w 2186046"/>
                <a:gd name="connsiteY14" fmla="*/ 3814759 h 5027773"/>
                <a:gd name="connsiteX15" fmla="*/ 1390654 w 2186046"/>
                <a:gd name="connsiteY15" fmla="*/ 3850476 h 5027773"/>
                <a:gd name="connsiteX16" fmla="*/ 1662116 w 2186046"/>
                <a:gd name="connsiteY16" fmla="*/ 3895721 h 5027773"/>
                <a:gd name="connsiteX17" fmla="*/ 1864522 w 2186046"/>
                <a:gd name="connsiteY17" fmla="*/ 4026690 h 5027773"/>
                <a:gd name="connsiteX18" fmla="*/ 1990727 w 2186046"/>
                <a:gd name="connsiteY18" fmla="*/ 4210044 h 5027773"/>
                <a:gd name="connsiteX19" fmla="*/ 2174084 w 2186046"/>
                <a:gd name="connsiteY19" fmla="*/ 4760112 h 5027773"/>
                <a:gd name="connsiteX20" fmla="*/ 2176464 w 2186046"/>
                <a:gd name="connsiteY20" fmla="*/ 4888700 h 5027773"/>
                <a:gd name="connsiteX21" fmla="*/ 2093122 w 2186046"/>
                <a:gd name="connsiteY21" fmla="*/ 4902986 h 5027773"/>
                <a:gd name="connsiteX22" fmla="*/ 1888332 w 2186046"/>
                <a:gd name="connsiteY22" fmla="*/ 4960135 h 5027773"/>
                <a:gd name="connsiteX23" fmla="*/ 1759745 w 2186046"/>
                <a:gd name="connsiteY23" fmla="*/ 5026811 h 5027773"/>
                <a:gd name="connsiteX24" fmla="*/ 1519238 w 2186046"/>
                <a:gd name="connsiteY24" fmla="*/ 4960135 h 5027773"/>
                <a:gd name="connsiteX25" fmla="*/ 1378744 w 2186046"/>
                <a:gd name="connsiteY25" fmla="*/ 4905367 h 5027773"/>
                <a:gd name="connsiteX26" fmla="*/ 1231107 w 2186046"/>
                <a:gd name="connsiteY26" fmla="*/ 4917273 h 5027773"/>
                <a:gd name="connsiteX27" fmla="*/ 1066801 w 2186046"/>
                <a:gd name="connsiteY27" fmla="*/ 4810116 h 5027773"/>
                <a:gd name="connsiteX28" fmla="*/ 721519 w 2186046"/>
                <a:gd name="connsiteY28" fmla="*/ 4693435 h 5027773"/>
                <a:gd name="connsiteX29" fmla="*/ 600079 w 2186046"/>
                <a:gd name="connsiteY29" fmla="*/ 4514842 h 5027773"/>
                <a:gd name="connsiteX30" fmla="*/ 450059 w 2186046"/>
                <a:gd name="connsiteY30" fmla="*/ 4510080 h 5027773"/>
                <a:gd name="connsiteX31" fmla="*/ 223841 w 2186046"/>
                <a:gd name="connsiteY31" fmla="*/ 4614855 h 5027773"/>
                <a:gd name="connsiteX32" fmla="*/ 3 w 2186046"/>
                <a:gd name="connsiteY32" fmla="*/ 4283861 h 5027773"/>
                <a:gd name="connsiteX33" fmla="*/ 28578 w 2186046"/>
                <a:gd name="connsiteY33" fmla="*/ 4043353 h 5027773"/>
                <a:gd name="connsiteX34" fmla="*/ 28579 w 2186046"/>
                <a:gd name="connsiteY34" fmla="*/ 4048117 h 5027773"/>
                <a:gd name="connsiteX0" fmla="*/ 1178718 w 2326536"/>
                <a:gd name="connsiteY0" fmla="*/ 0 h 5027773"/>
                <a:gd name="connsiteX1" fmla="*/ 1159668 w 2326536"/>
                <a:gd name="connsiteY1" fmla="*/ 373856 h 5027773"/>
                <a:gd name="connsiteX2" fmla="*/ 1188243 w 2326536"/>
                <a:gd name="connsiteY2" fmla="*/ 528637 h 5027773"/>
                <a:gd name="connsiteX3" fmla="*/ 1264443 w 2326536"/>
                <a:gd name="connsiteY3" fmla="*/ 800100 h 5027773"/>
                <a:gd name="connsiteX4" fmla="*/ 1550194 w 2326536"/>
                <a:gd name="connsiteY4" fmla="*/ 1245393 h 5027773"/>
                <a:gd name="connsiteX5" fmla="*/ 1728786 w 2326536"/>
                <a:gd name="connsiteY5" fmla="*/ 1393031 h 5027773"/>
                <a:gd name="connsiteX6" fmla="*/ 1914524 w 2326536"/>
                <a:gd name="connsiteY6" fmla="*/ 1600199 h 5027773"/>
                <a:gd name="connsiteX7" fmla="*/ 1674017 w 2326536"/>
                <a:gd name="connsiteY7" fmla="*/ 1897857 h 5027773"/>
                <a:gd name="connsiteX8" fmla="*/ 1595437 w 2326536"/>
                <a:gd name="connsiteY8" fmla="*/ 2147887 h 5027773"/>
                <a:gd name="connsiteX9" fmla="*/ 1576387 w 2326536"/>
                <a:gd name="connsiteY9" fmla="*/ 2414586 h 5027773"/>
                <a:gd name="connsiteX10" fmla="*/ 1554956 w 2326536"/>
                <a:gd name="connsiteY10" fmla="*/ 2736054 h 5027773"/>
                <a:gd name="connsiteX11" fmla="*/ 1335881 w 2326536"/>
                <a:gd name="connsiteY11" fmla="*/ 3264692 h 5027773"/>
                <a:gd name="connsiteX12" fmla="*/ 1266824 w 2326536"/>
                <a:gd name="connsiteY12" fmla="*/ 3448046 h 5027773"/>
                <a:gd name="connsiteX13" fmla="*/ 1345405 w 2326536"/>
                <a:gd name="connsiteY13" fmla="*/ 3705220 h 5027773"/>
                <a:gd name="connsiteX14" fmla="*/ 1404937 w 2326536"/>
                <a:gd name="connsiteY14" fmla="*/ 3814759 h 5027773"/>
                <a:gd name="connsiteX15" fmla="*/ 1531144 w 2326536"/>
                <a:gd name="connsiteY15" fmla="*/ 3850476 h 5027773"/>
                <a:gd name="connsiteX16" fmla="*/ 1802606 w 2326536"/>
                <a:gd name="connsiteY16" fmla="*/ 3895721 h 5027773"/>
                <a:gd name="connsiteX17" fmla="*/ 2005012 w 2326536"/>
                <a:gd name="connsiteY17" fmla="*/ 4026690 h 5027773"/>
                <a:gd name="connsiteX18" fmla="*/ 2131217 w 2326536"/>
                <a:gd name="connsiteY18" fmla="*/ 4210044 h 5027773"/>
                <a:gd name="connsiteX19" fmla="*/ 2314574 w 2326536"/>
                <a:gd name="connsiteY19" fmla="*/ 4760112 h 5027773"/>
                <a:gd name="connsiteX20" fmla="*/ 2316954 w 2326536"/>
                <a:gd name="connsiteY20" fmla="*/ 4888700 h 5027773"/>
                <a:gd name="connsiteX21" fmla="*/ 2233612 w 2326536"/>
                <a:gd name="connsiteY21" fmla="*/ 4902986 h 5027773"/>
                <a:gd name="connsiteX22" fmla="*/ 2028822 w 2326536"/>
                <a:gd name="connsiteY22" fmla="*/ 4960135 h 5027773"/>
                <a:gd name="connsiteX23" fmla="*/ 1900235 w 2326536"/>
                <a:gd name="connsiteY23" fmla="*/ 5026811 h 5027773"/>
                <a:gd name="connsiteX24" fmla="*/ 1659728 w 2326536"/>
                <a:gd name="connsiteY24" fmla="*/ 4960135 h 5027773"/>
                <a:gd name="connsiteX25" fmla="*/ 1519234 w 2326536"/>
                <a:gd name="connsiteY25" fmla="*/ 4905367 h 5027773"/>
                <a:gd name="connsiteX26" fmla="*/ 1371597 w 2326536"/>
                <a:gd name="connsiteY26" fmla="*/ 4917273 h 5027773"/>
                <a:gd name="connsiteX27" fmla="*/ 1207291 w 2326536"/>
                <a:gd name="connsiteY27" fmla="*/ 4810116 h 5027773"/>
                <a:gd name="connsiteX28" fmla="*/ 862009 w 2326536"/>
                <a:gd name="connsiteY28" fmla="*/ 4693435 h 5027773"/>
                <a:gd name="connsiteX29" fmla="*/ 740569 w 2326536"/>
                <a:gd name="connsiteY29" fmla="*/ 4514842 h 5027773"/>
                <a:gd name="connsiteX30" fmla="*/ 590549 w 2326536"/>
                <a:gd name="connsiteY30" fmla="*/ 4510080 h 5027773"/>
                <a:gd name="connsiteX31" fmla="*/ 364331 w 2326536"/>
                <a:gd name="connsiteY31" fmla="*/ 4614855 h 5027773"/>
                <a:gd name="connsiteX32" fmla="*/ 140493 w 2326536"/>
                <a:gd name="connsiteY32" fmla="*/ 4283861 h 5027773"/>
                <a:gd name="connsiteX33" fmla="*/ 169068 w 2326536"/>
                <a:gd name="connsiteY33" fmla="*/ 4043353 h 5027773"/>
                <a:gd name="connsiteX34" fmla="*/ 0 w 2326536"/>
                <a:gd name="connsiteY34" fmla="*/ 3917148 h 5027773"/>
                <a:gd name="connsiteX0" fmla="*/ 1321550 w 2469368"/>
                <a:gd name="connsiteY0" fmla="*/ 0 h 5027773"/>
                <a:gd name="connsiteX1" fmla="*/ 1302500 w 2469368"/>
                <a:gd name="connsiteY1" fmla="*/ 373856 h 5027773"/>
                <a:gd name="connsiteX2" fmla="*/ 1331075 w 2469368"/>
                <a:gd name="connsiteY2" fmla="*/ 528637 h 5027773"/>
                <a:gd name="connsiteX3" fmla="*/ 1407275 w 2469368"/>
                <a:gd name="connsiteY3" fmla="*/ 800100 h 5027773"/>
                <a:gd name="connsiteX4" fmla="*/ 1693026 w 2469368"/>
                <a:gd name="connsiteY4" fmla="*/ 1245393 h 5027773"/>
                <a:gd name="connsiteX5" fmla="*/ 1871618 w 2469368"/>
                <a:gd name="connsiteY5" fmla="*/ 1393031 h 5027773"/>
                <a:gd name="connsiteX6" fmla="*/ 2057356 w 2469368"/>
                <a:gd name="connsiteY6" fmla="*/ 1600199 h 5027773"/>
                <a:gd name="connsiteX7" fmla="*/ 1816849 w 2469368"/>
                <a:gd name="connsiteY7" fmla="*/ 1897857 h 5027773"/>
                <a:gd name="connsiteX8" fmla="*/ 1738269 w 2469368"/>
                <a:gd name="connsiteY8" fmla="*/ 2147887 h 5027773"/>
                <a:gd name="connsiteX9" fmla="*/ 1719219 w 2469368"/>
                <a:gd name="connsiteY9" fmla="*/ 2414586 h 5027773"/>
                <a:gd name="connsiteX10" fmla="*/ 1697788 w 2469368"/>
                <a:gd name="connsiteY10" fmla="*/ 2736054 h 5027773"/>
                <a:gd name="connsiteX11" fmla="*/ 1478713 w 2469368"/>
                <a:gd name="connsiteY11" fmla="*/ 3264692 h 5027773"/>
                <a:gd name="connsiteX12" fmla="*/ 1409656 w 2469368"/>
                <a:gd name="connsiteY12" fmla="*/ 3448046 h 5027773"/>
                <a:gd name="connsiteX13" fmla="*/ 1488237 w 2469368"/>
                <a:gd name="connsiteY13" fmla="*/ 3705220 h 5027773"/>
                <a:gd name="connsiteX14" fmla="*/ 1547769 w 2469368"/>
                <a:gd name="connsiteY14" fmla="*/ 3814759 h 5027773"/>
                <a:gd name="connsiteX15" fmla="*/ 1673976 w 2469368"/>
                <a:gd name="connsiteY15" fmla="*/ 3850476 h 5027773"/>
                <a:gd name="connsiteX16" fmla="*/ 1945438 w 2469368"/>
                <a:gd name="connsiteY16" fmla="*/ 3895721 h 5027773"/>
                <a:gd name="connsiteX17" fmla="*/ 2147844 w 2469368"/>
                <a:gd name="connsiteY17" fmla="*/ 4026690 h 5027773"/>
                <a:gd name="connsiteX18" fmla="*/ 2274049 w 2469368"/>
                <a:gd name="connsiteY18" fmla="*/ 4210044 h 5027773"/>
                <a:gd name="connsiteX19" fmla="*/ 2457406 w 2469368"/>
                <a:gd name="connsiteY19" fmla="*/ 4760112 h 5027773"/>
                <a:gd name="connsiteX20" fmla="*/ 2459786 w 2469368"/>
                <a:gd name="connsiteY20" fmla="*/ 4888700 h 5027773"/>
                <a:gd name="connsiteX21" fmla="*/ 2376444 w 2469368"/>
                <a:gd name="connsiteY21" fmla="*/ 4902986 h 5027773"/>
                <a:gd name="connsiteX22" fmla="*/ 2171654 w 2469368"/>
                <a:gd name="connsiteY22" fmla="*/ 4960135 h 5027773"/>
                <a:gd name="connsiteX23" fmla="*/ 2043067 w 2469368"/>
                <a:gd name="connsiteY23" fmla="*/ 5026811 h 5027773"/>
                <a:gd name="connsiteX24" fmla="*/ 1802560 w 2469368"/>
                <a:gd name="connsiteY24" fmla="*/ 4960135 h 5027773"/>
                <a:gd name="connsiteX25" fmla="*/ 1662066 w 2469368"/>
                <a:gd name="connsiteY25" fmla="*/ 4905367 h 5027773"/>
                <a:gd name="connsiteX26" fmla="*/ 1514429 w 2469368"/>
                <a:gd name="connsiteY26" fmla="*/ 4917273 h 5027773"/>
                <a:gd name="connsiteX27" fmla="*/ 1350123 w 2469368"/>
                <a:gd name="connsiteY27" fmla="*/ 4810116 h 5027773"/>
                <a:gd name="connsiteX28" fmla="*/ 1004841 w 2469368"/>
                <a:gd name="connsiteY28" fmla="*/ 4693435 h 5027773"/>
                <a:gd name="connsiteX29" fmla="*/ 883401 w 2469368"/>
                <a:gd name="connsiteY29" fmla="*/ 4514842 h 5027773"/>
                <a:gd name="connsiteX30" fmla="*/ 733381 w 2469368"/>
                <a:gd name="connsiteY30" fmla="*/ 4510080 h 5027773"/>
                <a:gd name="connsiteX31" fmla="*/ 507163 w 2469368"/>
                <a:gd name="connsiteY31" fmla="*/ 4614855 h 5027773"/>
                <a:gd name="connsiteX32" fmla="*/ 283325 w 2469368"/>
                <a:gd name="connsiteY32" fmla="*/ 4283861 h 5027773"/>
                <a:gd name="connsiteX33" fmla="*/ 311900 w 2469368"/>
                <a:gd name="connsiteY33" fmla="*/ 4043353 h 5027773"/>
                <a:gd name="connsiteX34" fmla="*/ 142832 w 2469368"/>
                <a:gd name="connsiteY34" fmla="*/ 3917148 h 5027773"/>
                <a:gd name="connsiteX0" fmla="*/ 1636651 w 2784469"/>
                <a:gd name="connsiteY0" fmla="*/ 0 h 5027773"/>
                <a:gd name="connsiteX1" fmla="*/ 1617601 w 2784469"/>
                <a:gd name="connsiteY1" fmla="*/ 373856 h 5027773"/>
                <a:gd name="connsiteX2" fmla="*/ 1646176 w 2784469"/>
                <a:gd name="connsiteY2" fmla="*/ 528637 h 5027773"/>
                <a:gd name="connsiteX3" fmla="*/ 1722376 w 2784469"/>
                <a:gd name="connsiteY3" fmla="*/ 800100 h 5027773"/>
                <a:gd name="connsiteX4" fmla="*/ 2008127 w 2784469"/>
                <a:gd name="connsiteY4" fmla="*/ 1245393 h 5027773"/>
                <a:gd name="connsiteX5" fmla="*/ 2186719 w 2784469"/>
                <a:gd name="connsiteY5" fmla="*/ 1393031 h 5027773"/>
                <a:gd name="connsiteX6" fmla="*/ 2372457 w 2784469"/>
                <a:gd name="connsiteY6" fmla="*/ 1600199 h 5027773"/>
                <a:gd name="connsiteX7" fmla="*/ 2131950 w 2784469"/>
                <a:gd name="connsiteY7" fmla="*/ 1897857 h 5027773"/>
                <a:gd name="connsiteX8" fmla="*/ 2053370 w 2784469"/>
                <a:gd name="connsiteY8" fmla="*/ 2147887 h 5027773"/>
                <a:gd name="connsiteX9" fmla="*/ 2034320 w 2784469"/>
                <a:gd name="connsiteY9" fmla="*/ 2414586 h 5027773"/>
                <a:gd name="connsiteX10" fmla="*/ 2012889 w 2784469"/>
                <a:gd name="connsiteY10" fmla="*/ 2736054 h 5027773"/>
                <a:gd name="connsiteX11" fmla="*/ 1793814 w 2784469"/>
                <a:gd name="connsiteY11" fmla="*/ 3264692 h 5027773"/>
                <a:gd name="connsiteX12" fmla="*/ 1724757 w 2784469"/>
                <a:gd name="connsiteY12" fmla="*/ 3448046 h 5027773"/>
                <a:gd name="connsiteX13" fmla="*/ 1803338 w 2784469"/>
                <a:gd name="connsiteY13" fmla="*/ 3705220 h 5027773"/>
                <a:gd name="connsiteX14" fmla="*/ 1862870 w 2784469"/>
                <a:gd name="connsiteY14" fmla="*/ 3814759 h 5027773"/>
                <a:gd name="connsiteX15" fmla="*/ 1989077 w 2784469"/>
                <a:gd name="connsiteY15" fmla="*/ 3850476 h 5027773"/>
                <a:gd name="connsiteX16" fmla="*/ 2260539 w 2784469"/>
                <a:gd name="connsiteY16" fmla="*/ 3895721 h 5027773"/>
                <a:gd name="connsiteX17" fmla="*/ 2462945 w 2784469"/>
                <a:gd name="connsiteY17" fmla="*/ 4026690 h 5027773"/>
                <a:gd name="connsiteX18" fmla="*/ 2589150 w 2784469"/>
                <a:gd name="connsiteY18" fmla="*/ 4210044 h 5027773"/>
                <a:gd name="connsiteX19" fmla="*/ 2772507 w 2784469"/>
                <a:gd name="connsiteY19" fmla="*/ 4760112 h 5027773"/>
                <a:gd name="connsiteX20" fmla="*/ 2774887 w 2784469"/>
                <a:gd name="connsiteY20" fmla="*/ 4888700 h 5027773"/>
                <a:gd name="connsiteX21" fmla="*/ 2691545 w 2784469"/>
                <a:gd name="connsiteY21" fmla="*/ 4902986 h 5027773"/>
                <a:gd name="connsiteX22" fmla="*/ 2486755 w 2784469"/>
                <a:gd name="connsiteY22" fmla="*/ 4960135 h 5027773"/>
                <a:gd name="connsiteX23" fmla="*/ 2358168 w 2784469"/>
                <a:gd name="connsiteY23" fmla="*/ 5026811 h 5027773"/>
                <a:gd name="connsiteX24" fmla="*/ 2117661 w 2784469"/>
                <a:gd name="connsiteY24" fmla="*/ 4960135 h 5027773"/>
                <a:gd name="connsiteX25" fmla="*/ 1977167 w 2784469"/>
                <a:gd name="connsiteY25" fmla="*/ 4905367 h 5027773"/>
                <a:gd name="connsiteX26" fmla="*/ 1829530 w 2784469"/>
                <a:gd name="connsiteY26" fmla="*/ 4917273 h 5027773"/>
                <a:gd name="connsiteX27" fmla="*/ 1665224 w 2784469"/>
                <a:gd name="connsiteY27" fmla="*/ 4810116 h 5027773"/>
                <a:gd name="connsiteX28" fmla="*/ 1319942 w 2784469"/>
                <a:gd name="connsiteY28" fmla="*/ 4693435 h 5027773"/>
                <a:gd name="connsiteX29" fmla="*/ 1198502 w 2784469"/>
                <a:gd name="connsiteY29" fmla="*/ 4514842 h 5027773"/>
                <a:gd name="connsiteX30" fmla="*/ 1048482 w 2784469"/>
                <a:gd name="connsiteY30" fmla="*/ 4510080 h 5027773"/>
                <a:gd name="connsiteX31" fmla="*/ 822264 w 2784469"/>
                <a:gd name="connsiteY31" fmla="*/ 4614855 h 5027773"/>
                <a:gd name="connsiteX32" fmla="*/ 598426 w 2784469"/>
                <a:gd name="connsiteY32" fmla="*/ 4283861 h 5027773"/>
                <a:gd name="connsiteX33" fmla="*/ 627001 w 2784469"/>
                <a:gd name="connsiteY33" fmla="*/ 4043353 h 5027773"/>
                <a:gd name="connsiteX34" fmla="*/ 100746 w 2784469"/>
                <a:gd name="connsiteY34" fmla="*/ 3757604 h 5027773"/>
                <a:gd name="connsiteX0" fmla="*/ 1535905 w 2683723"/>
                <a:gd name="connsiteY0" fmla="*/ 0 h 5027773"/>
                <a:gd name="connsiteX1" fmla="*/ 1516855 w 2683723"/>
                <a:gd name="connsiteY1" fmla="*/ 373856 h 5027773"/>
                <a:gd name="connsiteX2" fmla="*/ 1545430 w 2683723"/>
                <a:gd name="connsiteY2" fmla="*/ 528637 h 5027773"/>
                <a:gd name="connsiteX3" fmla="*/ 1621630 w 2683723"/>
                <a:gd name="connsiteY3" fmla="*/ 800100 h 5027773"/>
                <a:gd name="connsiteX4" fmla="*/ 1907381 w 2683723"/>
                <a:gd name="connsiteY4" fmla="*/ 1245393 h 5027773"/>
                <a:gd name="connsiteX5" fmla="*/ 2085973 w 2683723"/>
                <a:gd name="connsiteY5" fmla="*/ 1393031 h 5027773"/>
                <a:gd name="connsiteX6" fmla="*/ 2271711 w 2683723"/>
                <a:gd name="connsiteY6" fmla="*/ 1600199 h 5027773"/>
                <a:gd name="connsiteX7" fmla="*/ 2031204 w 2683723"/>
                <a:gd name="connsiteY7" fmla="*/ 1897857 h 5027773"/>
                <a:gd name="connsiteX8" fmla="*/ 1952624 w 2683723"/>
                <a:gd name="connsiteY8" fmla="*/ 2147887 h 5027773"/>
                <a:gd name="connsiteX9" fmla="*/ 1933574 w 2683723"/>
                <a:gd name="connsiteY9" fmla="*/ 2414586 h 5027773"/>
                <a:gd name="connsiteX10" fmla="*/ 1912143 w 2683723"/>
                <a:gd name="connsiteY10" fmla="*/ 2736054 h 5027773"/>
                <a:gd name="connsiteX11" fmla="*/ 1693068 w 2683723"/>
                <a:gd name="connsiteY11" fmla="*/ 3264692 h 5027773"/>
                <a:gd name="connsiteX12" fmla="*/ 1624011 w 2683723"/>
                <a:gd name="connsiteY12" fmla="*/ 3448046 h 5027773"/>
                <a:gd name="connsiteX13" fmla="*/ 1702592 w 2683723"/>
                <a:gd name="connsiteY13" fmla="*/ 3705220 h 5027773"/>
                <a:gd name="connsiteX14" fmla="*/ 1762124 w 2683723"/>
                <a:gd name="connsiteY14" fmla="*/ 3814759 h 5027773"/>
                <a:gd name="connsiteX15" fmla="*/ 1888331 w 2683723"/>
                <a:gd name="connsiteY15" fmla="*/ 3850476 h 5027773"/>
                <a:gd name="connsiteX16" fmla="*/ 2159793 w 2683723"/>
                <a:gd name="connsiteY16" fmla="*/ 3895721 h 5027773"/>
                <a:gd name="connsiteX17" fmla="*/ 2362199 w 2683723"/>
                <a:gd name="connsiteY17" fmla="*/ 4026690 h 5027773"/>
                <a:gd name="connsiteX18" fmla="*/ 2488404 w 2683723"/>
                <a:gd name="connsiteY18" fmla="*/ 4210044 h 5027773"/>
                <a:gd name="connsiteX19" fmla="*/ 2671761 w 2683723"/>
                <a:gd name="connsiteY19" fmla="*/ 4760112 h 5027773"/>
                <a:gd name="connsiteX20" fmla="*/ 2674141 w 2683723"/>
                <a:gd name="connsiteY20" fmla="*/ 4888700 h 5027773"/>
                <a:gd name="connsiteX21" fmla="*/ 2590799 w 2683723"/>
                <a:gd name="connsiteY21" fmla="*/ 4902986 h 5027773"/>
                <a:gd name="connsiteX22" fmla="*/ 2386009 w 2683723"/>
                <a:gd name="connsiteY22" fmla="*/ 4960135 h 5027773"/>
                <a:gd name="connsiteX23" fmla="*/ 2257422 w 2683723"/>
                <a:gd name="connsiteY23" fmla="*/ 5026811 h 5027773"/>
                <a:gd name="connsiteX24" fmla="*/ 2016915 w 2683723"/>
                <a:gd name="connsiteY24" fmla="*/ 4960135 h 5027773"/>
                <a:gd name="connsiteX25" fmla="*/ 1876421 w 2683723"/>
                <a:gd name="connsiteY25" fmla="*/ 4905367 h 5027773"/>
                <a:gd name="connsiteX26" fmla="*/ 1728784 w 2683723"/>
                <a:gd name="connsiteY26" fmla="*/ 4917273 h 5027773"/>
                <a:gd name="connsiteX27" fmla="*/ 1564478 w 2683723"/>
                <a:gd name="connsiteY27" fmla="*/ 4810116 h 5027773"/>
                <a:gd name="connsiteX28" fmla="*/ 1219196 w 2683723"/>
                <a:gd name="connsiteY28" fmla="*/ 4693435 h 5027773"/>
                <a:gd name="connsiteX29" fmla="*/ 1097756 w 2683723"/>
                <a:gd name="connsiteY29" fmla="*/ 4514842 h 5027773"/>
                <a:gd name="connsiteX30" fmla="*/ 947736 w 2683723"/>
                <a:gd name="connsiteY30" fmla="*/ 4510080 h 5027773"/>
                <a:gd name="connsiteX31" fmla="*/ 721518 w 2683723"/>
                <a:gd name="connsiteY31" fmla="*/ 4614855 h 5027773"/>
                <a:gd name="connsiteX32" fmla="*/ 497680 w 2683723"/>
                <a:gd name="connsiteY32" fmla="*/ 4283861 h 5027773"/>
                <a:gd name="connsiteX33" fmla="*/ 526255 w 2683723"/>
                <a:gd name="connsiteY33" fmla="*/ 4043353 h 5027773"/>
                <a:gd name="connsiteX34" fmla="*/ 0 w 2683723"/>
                <a:gd name="connsiteY34" fmla="*/ 3757604 h 5027773"/>
                <a:gd name="connsiteX0" fmla="*/ 1597817 w 2745635"/>
                <a:gd name="connsiteY0" fmla="*/ 0 h 5027773"/>
                <a:gd name="connsiteX1" fmla="*/ 1578767 w 2745635"/>
                <a:gd name="connsiteY1" fmla="*/ 373856 h 5027773"/>
                <a:gd name="connsiteX2" fmla="*/ 1607342 w 2745635"/>
                <a:gd name="connsiteY2" fmla="*/ 528637 h 5027773"/>
                <a:gd name="connsiteX3" fmla="*/ 1683542 w 2745635"/>
                <a:gd name="connsiteY3" fmla="*/ 800100 h 5027773"/>
                <a:gd name="connsiteX4" fmla="*/ 1969293 w 2745635"/>
                <a:gd name="connsiteY4" fmla="*/ 1245393 h 5027773"/>
                <a:gd name="connsiteX5" fmla="*/ 2147885 w 2745635"/>
                <a:gd name="connsiteY5" fmla="*/ 1393031 h 5027773"/>
                <a:gd name="connsiteX6" fmla="*/ 2333623 w 2745635"/>
                <a:gd name="connsiteY6" fmla="*/ 1600199 h 5027773"/>
                <a:gd name="connsiteX7" fmla="*/ 2093116 w 2745635"/>
                <a:gd name="connsiteY7" fmla="*/ 1897857 h 5027773"/>
                <a:gd name="connsiteX8" fmla="*/ 2014536 w 2745635"/>
                <a:gd name="connsiteY8" fmla="*/ 2147887 h 5027773"/>
                <a:gd name="connsiteX9" fmla="*/ 1995486 w 2745635"/>
                <a:gd name="connsiteY9" fmla="*/ 2414586 h 5027773"/>
                <a:gd name="connsiteX10" fmla="*/ 1974055 w 2745635"/>
                <a:gd name="connsiteY10" fmla="*/ 2736054 h 5027773"/>
                <a:gd name="connsiteX11" fmla="*/ 1754980 w 2745635"/>
                <a:gd name="connsiteY11" fmla="*/ 3264692 h 5027773"/>
                <a:gd name="connsiteX12" fmla="*/ 1685923 w 2745635"/>
                <a:gd name="connsiteY12" fmla="*/ 3448046 h 5027773"/>
                <a:gd name="connsiteX13" fmla="*/ 1764504 w 2745635"/>
                <a:gd name="connsiteY13" fmla="*/ 3705220 h 5027773"/>
                <a:gd name="connsiteX14" fmla="*/ 1824036 w 2745635"/>
                <a:gd name="connsiteY14" fmla="*/ 3814759 h 5027773"/>
                <a:gd name="connsiteX15" fmla="*/ 1950243 w 2745635"/>
                <a:gd name="connsiteY15" fmla="*/ 3850476 h 5027773"/>
                <a:gd name="connsiteX16" fmla="*/ 2221705 w 2745635"/>
                <a:gd name="connsiteY16" fmla="*/ 3895721 h 5027773"/>
                <a:gd name="connsiteX17" fmla="*/ 2424111 w 2745635"/>
                <a:gd name="connsiteY17" fmla="*/ 4026690 h 5027773"/>
                <a:gd name="connsiteX18" fmla="*/ 2550316 w 2745635"/>
                <a:gd name="connsiteY18" fmla="*/ 4210044 h 5027773"/>
                <a:gd name="connsiteX19" fmla="*/ 2733673 w 2745635"/>
                <a:gd name="connsiteY19" fmla="*/ 4760112 h 5027773"/>
                <a:gd name="connsiteX20" fmla="*/ 2736053 w 2745635"/>
                <a:gd name="connsiteY20" fmla="*/ 4888700 h 5027773"/>
                <a:gd name="connsiteX21" fmla="*/ 2652711 w 2745635"/>
                <a:gd name="connsiteY21" fmla="*/ 4902986 h 5027773"/>
                <a:gd name="connsiteX22" fmla="*/ 2447921 w 2745635"/>
                <a:gd name="connsiteY22" fmla="*/ 4960135 h 5027773"/>
                <a:gd name="connsiteX23" fmla="*/ 2319334 w 2745635"/>
                <a:gd name="connsiteY23" fmla="*/ 5026811 h 5027773"/>
                <a:gd name="connsiteX24" fmla="*/ 2078827 w 2745635"/>
                <a:gd name="connsiteY24" fmla="*/ 4960135 h 5027773"/>
                <a:gd name="connsiteX25" fmla="*/ 1938333 w 2745635"/>
                <a:gd name="connsiteY25" fmla="*/ 4905367 h 5027773"/>
                <a:gd name="connsiteX26" fmla="*/ 1790696 w 2745635"/>
                <a:gd name="connsiteY26" fmla="*/ 4917273 h 5027773"/>
                <a:gd name="connsiteX27" fmla="*/ 1626390 w 2745635"/>
                <a:gd name="connsiteY27" fmla="*/ 4810116 h 5027773"/>
                <a:gd name="connsiteX28" fmla="*/ 1281108 w 2745635"/>
                <a:gd name="connsiteY28" fmla="*/ 4693435 h 5027773"/>
                <a:gd name="connsiteX29" fmla="*/ 1159668 w 2745635"/>
                <a:gd name="connsiteY29" fmla="*/ 4514842 h 5027773"/>
                <a:gd name="connsiteX30" fmla="*/ 1009648 w 2745635"/>
                <a:gd name="connsiteY30" fmla="*/ 4510080 h 5027773"/>
                <a:gd name="connsiteX31" fmla="*/ 783430 w 2745635"/>
                <a:gd name="connsiteY31" fmla="*/ 4614855 h 5027773"/>
                <a:gd name="connsiteX32" fmla="*/ 559592 w 2745635"/>
                <a:gd name="connsiteY32" fmla="*/ 4283861 h 5027773"/>
                <a:gd name="connsiteX33" fmla="*/ 588167 w 2745635"/>
                <a:gd name="connsiteY33" fmla="*/ 4043353 h 5027773"/>
                <a:gd name="connsiteX34" fmla="*/ 0 w 2745635"/>
                <a:gd name="connsiteY34" fmla="*/ 3738554 h 502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745635" h="5027773">
                  <a:moveTo>
                    <a:pt x="1597817" y="0"/>
                  </a:moveTo>
                  <a:cubicBezTo>
                    <a:pt x="1587498" y="142875"/>
                    <a:pt x="1577179" y="285750"/>
                    <a:pt x="1578767" y="373856"/>
                  </a:cubicBezTo>
                  <a:cubicBezTo>
                    <a:pt x="1580354" y="461962"/>
                    <a:pt x="1589880" y="457596"/>
                    <a:pt x="1607342" y="528637"/>
                  </a:cubicBezTo>
                  <a:cubicBezTo>
                    <a:pt x="1624804" y="599678"/>
                    <a:pt x="1631948" y="696119"/>
                    <a:pt x="1683542" y="800100"/>
                  </a:cubicBezTo>
                  <a:cubicBezTo>
                    <a:pt x="1695845" y="844550"/>
                    <a:pt x="1969789" y="1246385"/>
                    <a:pt x="1969293" y="1245393"/>
                  </a:cubicBezTo>
                  <a:cubicBezTo>
                    <a:pt x="2018108" y="1320005"/>
                    <a:pt x="2147885" y="1393031"/>
                    <a:pt x="2147885" y="1393031"/>
                  </a:cubicBezTo>
                  <a:cubicBezTo>
                    <a:pt x="2198288" y="1451769"/>
                    <a:pt x="2334813" y="1532333"/>
                    <a:pt x="2333623" y="1600199"/>
                  </a:cubicBezTo>
                  <a:cubicBezTo>
                    <a:pt x="2289570" y="1668065"/>
                    <a:pt x="2132407" y="1843088"/>
                    <a:pt x="2093116" y="1897857"/>
                  </a:cubicBezTo>
                  <a:cubicBezTo>
                    <a:pt x="2041919" y="1989138"/>
                    <a:pt x="2033189" y="2062162"/>
                    <a:pt x="2014536" y="2147887"/>
                  </a:cubicBezTo>
                  <a:cubicBezTo>
                    <a:pt x="1995883" y="2233612"/>
                    <a:pt x="1999058" y="2368946"/>
                    <a:pt x="1995486" y="2414586"/>
                  </a:cubicBezTo>
                  <a:cubicBezTo>
                    <a:pt x="1991914" y="2460226"/>
                    <a:pt x="1975245" y="2693589"/>
                    <a:pt x="1974055" y="2736054"/>
                  </a:cubicBezTo>
                  <a:cubicBezTo>
                    <a:pt x="1972865" y="2778519"/>
                    <a:pt x="1755774" y="3223417"/>
                    <a:pt x="1754980" y="3264692"/>
                  </a:cubicBezTo>
                  <a:cubicBezTo>
                    <a:pt x="1718468" y="3352401"/>
                    <a:pt x="1685923" y="3448542"/>
                    <a:pt x="1685923" y="3448046"/>
                  </a:cubicBezTo>
                  <a:cubicBezTo>
                    <a:pt x="1673620" y="3478605"/>
                    <a:pt x="1765496" y="3705220"/>
                    <a:pt x="1764504" y="3705220"/>
                  </a:cubicBezTo>
                  <a:cubicBezTo>
                    <a:pt x="1789904" y="3761973"/>
                    <a:pt x="1793080" y="3790550"/>
                    <a:pt x="1824036" y="3814759"/>
                  </a:cubicBezTo>
                  <a:cubicBezTo>
                    <a:pt x="1854992" y="3838968"/>
                    <a:pt x="1886346" y="3832617"/>
                    <a:pt x="1950243" y="3850476"/>
                  </a:cubicBezTo>
                  <a:cubicBezTo>
                    <a:pt x="2020093" y="3865557"/>
                    <a:pt x="2176461" y="3889768"/>
                    <a:pt x="2221705" y="3895721"/>
                  </a:cubicBezTo>
                  <a:cubicBezTo>
                    <a:pt x="2268536" y="3903262"/>
                    <a:pt x="2422127" y="4026690"/>
                    <a:pt x="2424111" y="4026690"/>
                  </a:cubicBezTo>
                  <a:cubicBezTo>
                    <a:pt x="2457845" y="4047724"/>
                    <a:pt x="2550316" y="4211036"/>
                    <a:pt x="2550316" y="4210044"/>
                  </a:cubicBezTo>
                  <a:cubicBezTo>
                    <a:pt x="2571747" y="4240603"/>
                    <a:pt x="2733177" y="4760112"/>
                    <a:pt x="2733673" y="4760112"/>
                  </a:cubicBezTo>
                  <a:cubicBezTo>
                    <a:pt x="2758279" y="4823612"/>
                    <a:pt x="2737542" y="4890684"/>
                    <a:pt x="2736053" y="4888700"/>
                  </a:cubicBezTo>
                  <a:cubicBezTo>
                    <a:pt x="2715415" y="4914497"/>
                    <a:pt x="2699146" y="4893065"/>
                    <a:pt x="2652711" y="4902986"/>
                  </a:cubicBezTo>
                  <a:cubicBezTo>
                    <a:pt x="2606277" y="4912908"/>
                    <a:pt x="2503484" y="4943863"/>
                    <a:pt x="2447921" y="4960135"/>
                  </a:cubicBezTo>
                  <a:cubicBezTo>
                    <a:pt x="2431252" y="4960928"/>
                    <a:pt x="2317846" y="5026315"/>
                    <a:pt x="2319334" y="5026811"/>
                  </a:cubicBezTo>
                  <a:cubicBezTo>
                    <a:pt x="2297506" y="5037130"/>
                    <a:pt x="2079323" y="4961127"/>
                    <a:pt x="2078827" y="4960135"/>
                  </a:cubicBezTo>
                  <a:cubicBezTo>
                    <a:pt x="2014930" y="4942276"/>
                    <a:pt x="1978417" y="4917670"/>
                    <a:pt x="1938333" y="4905367"/>
                  </a:cubicBezTo>
                  <a:cubicBezTo>
                    <a:pt x="1898249" y="4893064"/>
                    <a:pt x="1799824" y="4922829"/>
                    <a:pt x="1790696" y="4917273"/>
                  </a:cubicBezTo>
                  <a:cubicBezTo>
                    <a:pt x="1767677" y="4920845"/>
                    <a:pt x="1624406" y="4808132"/>
                    <a:pt x="1626390" y="4810116"/>
                  </a:cubicBezTo>
                  <a:cubicBezTo>
                    <a:pt x="1599799" y="4792654"/>
                    <a:pt x="1418228" y="4864389"/>
                    <a:pt x="1281108" y="4693435"/>
                  </a:cubicBezTo>
                  <a:cubicBezTo>
                    <a:pt x="1196574" y="4651763"/>
                    <a:pt x="1198165" y="4543020"/>
                    <a:pt x="1159668" y="4514842"/>
                  </a:cubicBezTo>
                  <a:cubicBezTo>
                    <a:pt x="1122362" y="4486267"/>
                    <a:pt x="1059258" y="4494999"/>
                    <a:pt x="1009648" y="4510080"/>
                  </a:cubicBezTo>
                  <a:cubicBezTo>
                    <a:pt x="954879" y="4520002"/>
                    <a:pt x="814386" y="4604140"/>
                    <a:pt x="783430" y="4614855"/>
                  </a:cubicBezTo>
                  <a:cubicBezTo>
                    <a:pt x="752474" y="4625570"/>
                    <a:pt x="593723" y="4353314"/>
                    <a:pt x="559592" y="4283861"/>
                  </a:cubicBezTo>
                  <a:cubicBezTo>
                    <a:pt x="559195" y="4231076"/>
                    <a:pt x="613468" y="4026982"/>
                    <a:pt x="588167" y="4043353"/>
                  </a:cubicBezTo>
                  <a:cubicBezTo>
                    <a:pt x="592930" y="4004062"/>
                    <a:pt x="154781" y="3801856"/>
                    <a:pt x="0" y="3738554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Rounded Rectangle 207"/>
            <p:cNvSpPr/>
            <p:nvPr/>
          </p:nvSpPr>
          <p:spPr>
            <a:xfrm rot="8577655">
              <a:off x="5060904" y="1309352"/>
              <a:ext cx="64055" cy="1425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4424364" y="1333498"/>
              <a:ext cx="616743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Privighetorilor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10" name="Rounded Rectangle 209"/>
            <p:cNvSpPr/>
            <p:nvPr/>
          </p:nvSpPr>
          <p:spPr>
            <a:xfrm rot="10800000">
              <a:off x="4721283" y="404923"/>
              <a:ext cx="59946" cy="13826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4793458" y="309561"/>
              <a:ext cx="502441" cy="2923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b="1" dirty="0" smtClean="0">
                  <a:solidFill>
                    <a:srgbClr val="6699FF"/>
                  </a:solidFill>
                </a:rPr>
                <a:t>M6</a:t>
              </a:r>
              <a:r>
                <a:rPr lang="en-US" sz="700" b="1" dirty="0" smtClean="0">
                  <a:solidFill>
                    <a:srgbClr val="6699FF"/>
                  </a:solidFill>
                </a:rPr>
                <a:t> </a:t>
              </a:r>
            </a:p>
            <a:p>
              <a:r>
                <a:rPr lang="en-US" sz="700" b="1" dirty="0" err="1" smtClean="0">
                  <a:solidFill>
                    <a:srgbClr val="6699FF"/>
                  </a:solidFill>
                </a:rPr>
                <a:t>Otopeni</a:t>
              </a:r>
              <a:r>
                <a:rPr lang="en-US" sz="700" b="1" dirty="0" smtClean="0">
                  <a:solidFill>
                    <a:srgbClr val="6699FF"/>
                  </a:solidFill>
                </a:rPr>
                <a:t> LC</a:t>
              </a:r>
              <a:endParaRPr lang="en-US" sz="700" b="1" dirty="0">
                <a:solidFill>
                  <a:srgbClr val="6699FF"/>
                </a:solidFill>
              </a:endParaRPr>
            </a:p>
          </p:txBody>
        </p:sp>
        <p:sp>
          <p:nvSpPr>
            <p:cNvPr id="212" name="Rounded Rectangle 211"/>
            <p:cNvSpPr/>
            <p:nvPr/>
          </p:nvSpPr>
          <p:spPr>
            <a:xfrm rot="9997000">
              <a:off x="5472121" y="1732698"/>
              <a:ext cx="46237" cy="1061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5541170" y="1716879"/>
              <a:ext cx="61674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Baneasa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</a:p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Shopping City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14" name="Rounded Rectangle 213"/>
            <p:cNvSpPr/>
            <p:nvPr/>
          </p:nvSpPr>
          <p:spPr>
            <a:xfrm rot="10800000">
              <a:off x="5138881" y="2634322"/>
              <a:ext cx="45719" cy="13082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TextBox 214"/>
            <p:cNvSpPr txBox="1"/>
            <p:nvPr/>
          </p:nvSpPr>
          <p:spPr>
            <a:xfrm>
              <a:off x="5212558" y="2559841"/>
              <a:ext cx="61674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Aeroport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Baneasa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16" name="Rounded Rectangle 215"/>
            <p:cNvSpPr/>
            <p:nvPr/>
          </p:nvSpPr>
          <p:spPr>
            <a:xfrm rot="12112815">
              <a:off x="4855477" y="3508638"/>
              <a:ext cx="49977" cy="13082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4974433" y="3419471"/>
              <a:ext cx="61674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Piata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Presei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Libere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18" name="Rounded Rectangle 217"/>
            <p:cNvSpPr/>
            <p:nvPr/>
          </p:nvSpPr>
          <p:spPr>
            <a:xfrm rot="9535902">
              <a:off x="4925665" y="3912547"/>
              <a:ext cx="62718" cy="1189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4962527" y="3843334"/>
              <a:ext cx="371473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Casin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5798345" y="4329110"/>
              <a:ext cx="50244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P-ta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Dorobanti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1" name="Rounded Rectangle 220"/>
            <p:cNvSpPr/>
            <p:nvPr/>
          </p:nvSpPr>
          <p:spPr>
            <a:xfrm rot="9510334">
              <a:off x="5721182" y="4427821"/>
              <a:ext cx="46158" cy="9941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Rounded Rectangle 221"/>
            <p:cNvSpPr/>
            <p:nvPr/>
          </p:nvSpPr>
          <p:spPr>
            <a:xfrm rot="9510334">
              <a:off x="5821196" y="4727859"/>
              <a:ext cx="46158" cy="9941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Rounded Rectangle 222"/>
            <p:cNvSpPr/>
            <p:nvPr/>
          </p:nvSpPr>
          <p:spPr>
            <a:xfrm rot="16200000">
              <a:off x="5789351" y="5047509"/>
              <a:ext cx="56503" cy="1437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ounded Rectangle 71"/>
            <p:cNvSpPr/>
            <p:nvPr/>
          </p:nvSpPr>
          <p:spPr>
            <a:xfrm rot="20432942">
              <a:off x="5806839" y="5125102"/>
              <a:ext cx="51900" cy="10382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Rounded Rectangle 223"/>
            <p:cNvSpPr/>
            <p:nvPr/>
          </p:nvSpPr>
          <p:spPr>
            <a:xfrm rot="6686760">
              <a:off x="5074534" y="5067377"/>
              <a:ext cx="56435" cy="12082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Rounded Rectangle 224"/>
            <p:cNvSpPr/>
            <p:nvPr/>
          </p:nvSpPr>
          <p:spPr>
            <a:xfrm rot="6808346">
              <a:off x="4289737" y="4648011"/>
              <a:ext cx="52998" cy="12047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4298154" y="4918382"/>
              <a:ext cx="476069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Basarab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4155278" y="4470707"/>
              <a:ext cx="47606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Teatrul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Giulesti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7" name="Rounded Rectangle 226"/>
            <p:cNvSpPr/>
            <p:nvPr/>
          </p:nvSpPr>
          <p:spPr>
            <a:xfrm rot="8597786">
              <a:off x="3876765" y="4714598"/>
              <a:ext cx="47636" cy="1279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TextBox 227"/>
            <p:cNvSpPr txBox="1"/>
            <p:nvPr/>
          </p:nvSpPr>
          <p:spPr>
            <a:xfrm>
              <a:off x="3383752" y="4749313"/>
              <a:ext cx="476069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Crangasi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9" name="Rounded Rectangle 228"/>
            <p:cNvSpPr/>
            <p:nvPr/>
          </p:nvSpPr>
          <p:spPr>
            <a:xfrm rot="11536191">
              <a:off x="3728109" y="4272216"/>
              <a:ext cx="54426" cy="1091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TextBox 229"/>
            <p:cNvSpPr txBox="1"/>
            <p:nvPr/>
          </p:nvSpPr>
          <p:spPr>
            <a:xfrm>
              <a:off x="3074194" y="4318307"/>
              <a:ext cx="618940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Constructorilor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1" name="Rounded Rectangle 230"/>
            <p:cNvSpPr/>
            <p:nvPr/>
          </p:nvSpPr>
          <p:spPr>
            <a:xfrm rot="6808900">
              <a:off x="3117678" y="3878239"/>
              <a:ext cx="50431" cy="12134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TextBox 231"/>
            <p:cNvSpPr txBox="1"/>
            <p:nvPr/>
          </p:nvSpPr>
          <p:spPr>
            <a:xfrm>
              <a:off x="2457443" y="3777767"/>
              <a:ext cx="690378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rgbClr val="6699FF"/>
                  </a:solidFill>
                </a:rPr>
                <a:t>M6</a:t>
              </a:r>
            </a:p>
            <a:p>
              <a:pPr algn="r"/>
              <a:r>
                <a:rPr lang="en-US" sz="700" b="1" dirty="0" err="1" smtClean="0">
                  <a:solidFill>
                    <a:srgbClr val="6699FF"/>
                  </a:solidFill>
                </a:rPr>
                <a:t>Giulesti</a:t>
              </a:r>
              <a:r>
                <a:rPr lang="en-US" sz="700" b="1" dirty="0" smtClean="0">
                  <a:solidFill>
                    <a:srgbClr val="6699FF"/>
                  </a:solidFill>
                </a:rPr>
                <a:t> </a:t>
              </a:r>
              <a:r>
                <a:rPr lang="en-US" sz="700" b="1" dirty="0" err="1" smtClean="0">
                  <a:solidFill>
                    <a:srgbClr val="6699FF"/>
                  </a:solidFill>
                </a:rPr>
                <a:t>Sarbi</a:t>
              </a:r>
              <a:endParaRPr lang="en-US" sz="700" b="1" dirty="0">
                <a:solidFill>
                  <a:srgbClr val="6699FF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31455" y="3436151"/>
              <a:ext cx="4341014" cy="4119558"/>
            </a:xfrm>
            <a:custGeom>
              <a:avLst/>
              <a:gdLst>
                <a:gd name="connsiteX0" fmla="*/ 824582 w 824582"/>
                <a:gd name="connsiteY0" fmla="*/ 0 h 526737"/>
                <a:gd name="connsiteX1" fmla="*/ 319757 w 824582"/>
                <a:gd name="connsiteY1" fmla="*/ 361950 h 526737"/>
                <a:gd name="connsiteX2" fmla="*/ 5432 w 824582"/>
                <a:gd name="connsiteY2" fmla="*/ 526256 h 526737"/>
                <a:gd name="connsiteX3" fmla="*/ 576932 w 824582"/>
                <a:gd name="connsiteY3" fmla="*/ 402431 h 526737"/>
                <a:gd name="connsiteX0" fmla="*/ 1155226 w 1155226"/>
                <a:gd name="connsiteY0" fmla="*/ 0 h 704957"/>
                <a:gd name="connsiteX1" fmla="*/ 650401 w 1155226"/>
                <a:gd name="connsiteY1" fmla="*/ 361950 h 704957"/>
                <a:gd name="connsiteX2" fmla="*/ 336076 w 1155226"/>
                <a:gd name="connsiteY2" fmla="*/ 526256 h 704957"/>
                <a:gd name="connsiteX3" fmla="*/ 86045 w 1155226"/>
                <a:gd name="connsiteY3" fmla="*/ 690563 h 704957"/>
                <a:gd name="connsiteX0" fmla="*/ 1069181 w 1069181"/>
                <a:gd name="connsiteY0" fmla="*/ 0 h 690563"/>
                <a:gd name="connsiteX1" fmla="*/ 564356 w 1069181"/>
                <a:gd name="connsiteY1" fmla="*/ 361950 h 690563"/>
                <a:gd name="connsiteX2" fmla="*/ 250031 w 1069181"/>
                <a:gd name="connsiteY2" fmla="*/ 526256 h 690563"/>
                <a:gd name="connsiteX3" fmla="*/ 0 w 1069181"/>
                <a:gd name="connsiteY3" fmla="*/ 690563 h 690563"/>
                <a:gd name="connsiteX0" fmla="*/ 1202531 w 1202531"/>
                <a:gd name="connsiteY0" fmla="*/ 0 h 869157"/>
                <a:gd name="connsiteX1" fmla="*/ 697706 w 1202531"/>
                <a:gd name="connsiteY1" fmla="*/ 361950 h 869157"/>
                <a:gd name="connsiteX2" fmla="*/ 383381 w 1202531"/>
                <a:gd name="connsiteY2" fmla="*/ 526256 h 869157"/>
                <a:gd name="connsiteX3" fmla="*/ 0 w 1202531"/>
                <a:gd name="connsiteY3" fmla="*/ 869157 h 869157"/>
                <a:gd name="connsiteX0" fmla="*/ 1202531 w 1202531"/>
                <a:gd name="connsiteY0" fmla="*/ 0 h 869157"/>
                <a:gd name="connsiteX1" fmla="*/ 697706 w 1202531"/>
                <a:gd name="connsiteY1" fmla="*/ 361950 h 869157"/>
                <a:gd name="connsiteX2" fmla="*/ 383381 w 1202531"/>
                <a:gd name="connsiteY2" fmla="*/ 526256 h 869157"/>
                <a:gd name="connsiteX3" fmla="*/ 123825 w 1202531"/>
                <a:gd name="connsiteY3" fmla="*/ 685800 h 869157"/>
                <a:gd name="connsiteX4" fmla="*/ 0 w 1202531"/>
                <a:gd name="connsiteY4" fmla="*/ 869157 h 869157"/>
                <a:gd name="connsiteX0" fmla="*/ 1202531 w 1202531"/>
                <a:gd name="connsiteY0" fmla="*/ 0 h 869157"/>
                <a:gd name="connsiteX1" fmla="*/ 859631 w 1202531"/>
                <a:gd name="connsiteY1" fmla="*/ 233362 h 869157"/>
                <a:gd name="connsiteX2" fmla="*/ 697706 w 1202531"/>
                <a:gd name="connsiteY2" fmla="*/ 361950 h 869157"/>
                <a:gd name="connsiteX3" fmla="*/ 383381 w 1202531"/>
                <a:gd name="connsiteY3" fmla="*/ 526256 h 869157"/>
                <a:gd name="connsiteX4" fmla="*/ 123825 w 1202531"/>
                <a:gd name="connsiteY4" fmla="*/ 685800 h 869157"/>
                <a:gd name="connsiteX5" fmla="*/ 0 w 1202531"/>
                <a:gd name="connsiteY5" fmla="*/ 869157 h 869157"/>
                <a:gd name="connsiteX0" fmla="*/ 1221581 w 1221581"/>
                <a:gd name="connsiteY0" fmla="*/ 0 h 866776"/>
                <a:gd name="connsiteX1" fmla="*/ 878681 w 1221581"/>
                <a:gd name="connsiteY1" fmla="*/ 233362 h 866776"/>
                <a:gd name="connsiteX2" fmla="*/ 716756 w 1221581"/>
                <a:gd name="connsiteY2" fmla="*/ 361950 h 866776"/>
                <a:gd name="connsiteX3" fmla="*/ 402431 w 1221581"/>
                <a:gd name="connsiteY3" fmla="*/ 526256 h 866776"/>
                <a:gd name="connsiteX4" fmla="*/ 142875 w 1221581"/>
                <a:gd name="connsiteY4" fmla="*/ 685800 h 866776"/>
                <a:gd name="connsiteX5" fmla="*/ 0 w 1221581"/>
                <a:gd name="connsiteY5" fmla="*/ 866776 h 866776"/>
                <a:gd name="connsiteX0" fmla="*/ 1221581 w 1221581"/>
                <a:gd name="connsiteY0" fmla="*/ 0 h 866776"/>
                <a:gd name="connsiteX1" fmla="*/ 878681 w 1221581"/>
                <a:gd name="connsiteY1" fmla="*/ 233362 h 866776"/>
                <a:gd name="connsiteX2" fmla="*/ 716756 w 1221581"/>
                <a:gd name="connsiteY2" fmla="*/ 361950 h 866776"/>
                <a:gd name="connsiteX3" fmla="*/ 402431 w 1221581"/>
                <a:gd name="connsiteY3" fmla="*/ 526256 h 866776"/>
                <a:gd name="connsiteX4" fmla="*/ 142875 w 1221581"/>
                <a:gd name="connsiteY4" fmla="*/ 685800 h 866776"/>
                <a:gd name="connsiteX5" fmla="*/ 0 w 1221581"/>
                <a:gd name="connsiteY5" fmla="*/ 866776 h 866776"/>
                <a:gd name="connsiteX0" fmla="*/ 1221581 w 1221581"/>
                <a:gd name="connsiteY0" fmla="*/ 0 h 890588"/>
                <a:gd name="connsiteX1" fmla="*/ 878681 w 1221581"/>
                <a:gd name="connsiteY1" fmla="*/ 233362 h 890588"/>
                <a:gd name="connsiteX2" fmla="*/ 716756 w 1221581"/>
                <a:gd name="connsiteY2" fmla="*/ 361950 h 890588"/>
                <a:gd name="connsiteX3" fmla="*/ 402431 w 1221581"/>
                <a:gd name="connsiteY3" fmla="*/ 526256 h 890588"/>
                <a:gd name="connsiteX4" fmla="*/ 142875 w 1221581"/>
                <a:gd name="connsiteY4" fmla="*/ 685800 h 890588"/>
                <a:gd name="connsiteX5" fmla="*/ 0 w 1221581"/>
                <a:gd name="connsiteY5" fmla="*/ 890588 h 890588"/>
                <a:gd name="connsiteX0" fmla="*/ 1221581 w 1221581"/>
                <a:gd name="connsiteY0" fmla="*/ 0 h 890588"/>
                <a:gd name="connsiteX1" fmla="*/ 878681 w 1221581"/>
                <a:gd name="connsiteY1" fmla="*/ 233362 h 890588"/>
                <a:gd name="connsiteX2" fmla="*/ 716756 w 1221581"/>
                <a:gd name="connsiteY2" fmla="*/ 361950 h 890588"/>
                <a:gd name="connsiteX3" fmla="*/ 402431 w 1221581"/>
                <a:gd name="connsiteY3" fmla="*/ 526256 h 890588"/>
                <a:gd name="connsiteX4" fmla="*/ 142875 w 1221581"/>
                <a:gd name="connsiteY4" fmla="*/ 685800 h 890588"/>
                <a:gd name="connsiteX5" fmla="*/ 0 w 1221581"/>
                <a:gd name="connsiteY5" fmla="*/ 890588 h 890588"/>
                <a:gd name="connsiteX0" fmla="*/ 1232873 w 1232873"/>
                <a:gd name="connsiteY0" fmla="*/ 0 h 905090"/>
                <a:gd name="connsiteX1" fmla="*/ 889973 w 1232873"/>
                <a:gd name="connsiteY1" fmla="*/ 233362 h 905090"/>
                <a:gd name="connsiteX2" fmla="*/ 728048 w 1232873"/>
                <a:gd name="connsiteY2" fmla="*/ 361950 h 905090"/>
                <a:gd name="connsiteX3" fmla="*/ 413723 w 1232873"/>
                <a:gd name="connsiteY3" fmla="*/ 526256 h 905090"/>
                <a:gd name="connsiteX4" fmla="*/ 154167 w 1232873"/>
                <a:gd name="connsiteY4" fmla="*/ 685800 h 905090"/>
                <a:gd name="connsiteX5" fmla="*/ 11292 w 1232873"/>
                <a:gd name="connsiteY5" fmla="*/ 890588 h 905090"/>
                <a:gd name="connsiteX6" fmla="*/ 8911 w 1232873"/>
                <a:gd name="connsiteY6" fmla="*/ 888206 h 905090"/>
                <a:gd name="connsiteX0" fmla="*/ 1338262 w 1338262"/>
                <a:gd name="connsiteY0" fmla="*/ 0 h 1188244"/>
                <a:gd name="connsiteX1" fmla="*/ 995362 w 1338262"/>
                <a:gd name="connsiteY1" fmla="*/ 233362 h 1188244"/>
                <a:gd name="connsiteX2" fmla="*/ 833437 w 1338262"/>
                <a:gd name="connsiteY2" fmla="*/ 361950 h 1188244"/>
                <a:gd name="connsiteX3" fmla="*/ 519112 w 1338262"/>
                <a:gd name="connsiteY3" fmla="*/ 526256 h 1188244"/>
                <a:gd name="connsiteX4" fmla="*/ 259556 w 1338262"/>
                <a:gd name="connsiteY4" fmla="*/ 685800 h 1188244"/>
                <a:gd name="connsiteX5" fmla="*/ 116681 w 1338262"/>
                <a:gd name="connsiteY5" fmla="*/ 890588 h 1188244"/>
                <a:gd name="connsiteX6" fmla="*/ 0 w 1338262"/>
                <a:gd name="connsiteY6" fmla="*/ 1188244 h 1188244"/>
                <a:gd name="connsiteX0" fmla="*/ 1338581 w 1338581"/>
                <a:gd name="connsiteY0" fmla="*/ 0 h 1188244"/>
                <a:gd name="connsiteX1" fmla="*/ 995681 w 1338581"/>
                <a:gd name="connsiteY1" fmla="*/ 233362 h 1188244"/>
                <a:gd name="connsiteX2" fmla="*/ 833756 w 1338581"/>
                <a:gd name="connsiteY2" fmla="*/ 361950 h 1188244"/>
                <a:gd name="connsiteX3" fmla="*/ 519431 w 1338581"/>
                <a:gd name="connsiteY3" fmla="*/ 526256 h 1188244"/>
                <a:gd name="connsiteX4" fmla="*/ 259875 w 1338581"/>
                <a:gd name="connsiteY4" fmla="*/ 685800 h 1188244"/>
                <a:gd name="connsiteX5" fmla="*/ 117000 w 1338581"/>
                <a:gd name="connsiteY5" fmla="*/ 890588 h 1188244"/>
                <a:gd name="connsiteX6" fmla="*/ 319 w 1338581"/>
                <a:gd name="connsiteY6" fmla="*/ 1188244 h 1188244"/>
                <a:gd name="connsiteX0" fmla="*/ 1346904 w 1346904"/>
                <a:gd name="connsiteY0" fmla="*/ 0 h 1204989"/>
                <a:gd name="connsiteX1" fmla="*/ 1004004 w 1346904"/>
                <a:gd name="connsiteY1" fmla="*/ 233362 h 1204989"/>
                <a:gd name="connsiteX2" fmla="*/ 842079 w 1346904"/>
                <a:gd name="connsiteY2" fmla="*/ 361950 h 1204989"/>
                <a:gd name="connsiteX3" fmla="*/ 527754 w 1346904"/>
                <a:gd name="connsiteY3" fmla="*/ 526256 h 1204989"/>
                <a:gd name="connsiteX4" fmla="*/ 268198 w 1346904"/>
                <a:gd name="connsiteY4" fmla="*/ 685800 h 1204989"/>
                <a:gd name="connsiteX5" fmla="*/ 125323 w 1346904"/>
                <a:gd name="connsiteY5" fmla="*/ 890588 h 1204989"/>
                <a:gd name="connsiteX6" fmla="*/ 8642 w 1346904"/>
                <a:gd name="connsiteY6" fmla="*/ 1188244 h 1204989"/>
                <a:gd name="connsiteX7" fmla="*/ 8643 w 1346904"/>
                <a:gd name="connsiteY7" fmla="*/ 1166812 h 1204989"/>
                <a:gd name="connsiteX0" fmla="*/ 1535905 w 1535905"/>
                <a:gd name="connsiteY0" fmla="*/ 0 h 1533573"/>
                <a:gd name="connsiteX1" fmla="*/ 1193005 w 1535905"/>
                <a:gd name="connsiteY1" fmla="*/ 233362 h 1533573"/>
                <a:gd name="connsiteX2" fmla="*/ 1031080 w 1535905"/>
                <a:gd name="connsiteY2" fmla="*/ 361950 h 1533573"/>
                <a:gd name="connsiteX3" fmla="*/ 716755 w 1535905"/>
                <a:gd name="connsiteY3" fmla="*/ 526256 h 1533573"/>
                <a:gd name="connsiteX4" fmla="*/ 457199 w 1535905"/>
                <a:gd name="connsiteY4" fmla="*/ 685800 h 1533573"/>
                <a:gd name="connsiteX5" fmla="*/ 314324 w 1535905"/>
                <a:gd name="connsiteY5" fmla="*/ 890588 h 1533573"/>
                <a:gd name="connsiteX6" fmla="*/ 197643 w 1535905"/>
                <a:gd name="connsiteY6" fmla="*/ 1188244 h 1533573"/>
                <a:gd name="connsiteX7" fmla="*/ 0 w 1535905"/>
                <a:gd name="connsiteY7" fmla="*/ 1533525 h 1533573"/>
                <a:gd name="connsiteX0" fmla="*/ 1535905 w 1535905"/>
                <a:gd name="connsiteY0" fmla="*/ 0 h 1533581"/>
                <a:gd name="connsiteX1" fmla="*/ 1193005 w 1535905"/>
                <a:gd name="connsiteY1" fmla="*/ 233362 h 1533581"/>
                <a:gd name="connsiteX2" fmla="*/ 1031080 w 1535905"/>
                <a:gd name="connsiteY2" fmla="*/ 361950 h 1533581"/>
                <a:gd name="connsiteX3" fmla="*/ 716755 w 1535905"/>
                <a:gd name="connsiteY3" fmla="*/ 526256 h 1533581"/>
                <a:gd name="connsiteX4" fmla="*/ 457199 w 1535905"/>
                <a:gd name="connsiteY4" fmla="*/ 685800 h 1533581"/>
                <a:gd name="connsiteX5" fmla="*/ 314324 w 1535905"/>
                <a:gd name="connsiteY5" fmla="*/ 890588 h 1533581"/>
                <a:gd name="connsiteX6" fmla="*/ 197643 w 1535905"/>
                <a:gd name="connsiteY6" fmla="*/ 1188244 h 1533581"/>
                <a:gd name="connsiteX7" fmla="*/ 0 w 1535905"/>
                <a:gd name="connsiteY7" fmla="*/ 1533525 h 1533581"/>
                <a:gd name="connsiteX0" fmla="*/ 1535905 w 1535905"/>
                <a:gd name="connsiteY0" fmla="*/ 0 h 1533581"/>
                <a:gd name="connsiteX1" fmla="*/ 1193005 w 1535905"/>
                <a:gd name="connsiteY1" fmla="*/ 233362 h 1533581"/>
                <a:gd name="connsiteX2" fmla="*/ 1031080 w 1535905"/>
                <a:gd name="connsiteY2" fmla="*/ 361950 h 1533581"/>
                <a:gd name="connsiteX3" fmla="*/ 716755 w 1535905"/>
                <a:gd name="connsiteY3" fmla="*/ 526256 h 1533581"/>
                <a:gd name="connsiteX4" fmla="*/ 457199 w 1535905"/>
                <a:gd name="connsiteY4" fmla="*/ 685800 h 1533581"/>
                <a:gd name="connsiteX5" fmla="*/ 314324 w 1535905"/>
                <a:gd name="connsiteY5" fmla="*/ 890588 h 1533581"/>
                <a:gd name="connsiteX6" fmla="*/ 197643 w 1535905"/>
                <a:gd name="connsiteY6" fmla="*/ 1188244 h 1533581"/>
                <a:gd name="connsiteX7" fmla="*/ 0 w 1535905"/>
                <a:gd name="connsiteY7" fmla="*/ 1533525 h 1533581"/>
                <a:gd name="connsiteX0" fmla="*/ 1535905 w 1535905"/>
                <a:gd name="connsiteY0" fmla="*/ 0 h 1533576"/>
                <a:gd name="connsiteX1" fmla="*/ 1193005 w 1535905"/>
                <a:gd name="connsiteY1" fmla="*/ 233362 h 1533576"/>
                <a:gd name="connsiteX2" fmla="*/ 1031080 w 1535905"/>
                <a:gd name="connsiteY2" fmla="*/ 361950 h 1533576"/>
                <a:gd name="connsiteX3" fmla="*/ 716755 w 1535905"/>
                <a:gd name="connsiteY3" fmla="*/ 526256 h 1533576"/>
                <a:gd name="connsiteX4" fmla="*/ 457199 w 1535905"/>
                <a:gd name="connsiteY4" fmla="*/ 685800 h 1533576"/>
                <a:gd name="connsiteX5" fmla="*/ 314324 w 1535905"/>
                <a:gd name="connsiteY5" fmla="*/ 890588 h 1533576"/>
                <a:gd name="connsiteX6" fmla="*/ 195261 w 1535905"/>
                <a:gd name="connsiteY6" fmla="*/ 1162051 h 1533576"/>
                <a:gd name="connsiteX7" fmla="*/ 0 w 1535905"/>
                <a:gd name="connsiteY7" fmla="*/ 1533525 h 1533576"/>
                <a:gd name="connsiteX0" fmla="*/ 1535905 w 1535905"/>
                <a:gd name="connsiteY0" fmla="*/ 0 h 1533576"/>
                <a:gd name="connsiteX1" fmla="*/ 1193005 w 1535905"/>
                <a:gd name="connsiteY1" fmla="*/ 233362 h 1533576"/>
                <a:gd name="connsiteX2" fmla="*/ 1031080 w 1535905"/>
                <a:gd name="connsiteY2" fmla="*/ 361950 h 1533576"/>
                <a:gd name="connsiteX3" fmla="*/ 716755 w 1535905"/>
                <a:gd name="connsiteY3" fmla="*/ 526256 h 1533576"/>
                <a:gd name="connsiteX4" fmla="*/ 457199 w 1535905"/>
                <a:gd name="connsiteY4" fmla="*/ 685800 h 1533576"/>
                <a:gd name="connsiteX5" fmla="*/ 314324 w 1535905"/>
                <a:gd name="connsiteY5" fmla="*/ 890588 h 1533576"/>
                <a:gd name="connsiteX6" fmla="*/ 195261 w 1535905"/>
                <a:gd name="connsiteY6" fmla="*/ 1162051 h 1533576"/>
                <a:gd name="connsiteX7" fmla="*/ 0 w 1535905"/>
                <a:gd name="connsiteY7" fmla="*/ 1533525 h 1533576"/>
                <a:gd name="connsiteX0" fmla="*/ 1535905 w 1535905"/>
                <a:gd name="connsiteY0" fmla="*/ 0 h 1533576"/>
                <a:gd name="connsiteX1" fmla="*/ 1193005 w 1535905"/>
                <a:gd name="connsiteY1" fmla="*/ 233362 h 1533576"/>
                <a:gd name="connsiteX2" fmla="*/ 1031080 w 1535905"/>
                <a:gd name="connsiteY2" fmla="*/ 361950 h 1533576"/>
                <a:gd name="connsiteX3" fmla="*/ 716755 w 1535905"/>
                <a:gd name="connsiteY3" fmla="*/ 526256 h 1533576"/>
                <a:gd name="connsiteX4" fmla="*/ 457199 w 1535905"/>
                <a:gd name="connsiteY4" fmla="*/ 685800 h 1533576"/>
                <a:gd name="connsiteX5" fmla="*/ 314324 w 1535905"/>
                <a:gd name="connsiteY5" fmla="*/ 890588 h 1533576"/>
                <a:gd name="connsiteX6" fmla="*/ 202405 w 1535905"/>
                <a:gd name="connsiteY6" fmla="*/ 1166813 h 1533576"/>
                <a:gd name="connsiteX7" fmla="*/ 0 w 1535905"/>
                <a:gd name="connsiteY7" fmla="*/ 1533525 h 1533576"/>
                <a:gd name="connsiteX0" fmla="*/ 1550231 w 1550231"/>
                <a:gd name="connsiteY0" fmla="*/ 0 h 1559359"/>
                <a:gd name="connsiteX1" fmla="*/ 1207331 w 1550231"/>
                <a:gd name="connsiteY1" fmla="*/ 233362 h 1559359"/>
                <a:gd name="connsiteX2" fmla="*/ 1045406 w 1550231"/>
                <a:gd name="connsiteY2" fmla="*/ 361950 h 1559359"/>
                <a:gd name="connsiteX3" fmla="*/ 731081 w 1550231"/>
                <a:gd name="connsiteY3" fmla="*/ 526256 h 1559359"/>
                <a:gd name="connsiteX4" fmla="*/ 471525 w 1550231"/>
                <a:gd name="connsiteY4" fmla="*/ 685800 h 1559359"/>
                <a:gd name="connsiteX5" fmla="*/ 328650 w 1550231"/>
                <a:gd name="connsiteY5" fmla="*/ 890588 h 1559359"/>
                <a:gd name="connsiteX6" fmla="*/ 216731 w 1550231"/>
                <a:gd name="connsiteY6" fmla="*/ 1166813 h 1559359"/>
                <a:gd name="connsiteX7" fmla="*/ 14326 w 1550231"/>
                <a:gd name="connsiteY7" fmla="*/ 1533525 h 1559359"/>
                <a:gd name="connsiteX8" fmla="*/ 16708 w 1550231"/>
                <a:gd name="connsiteY8" fmla="*/ 1528762 h 1559359"/>
                <a:gd name="connsiteX0" fmla="*/ 1726405 w 1726405"/>
                <a:gd name="connsiteY0" fmla="*/ 0 h 1854996"/>
                <a:gd name="connsiteX1" fmla="*/ 1383505 w 1726405"/>
                <a:gd name="connsiteY1" fmla="*/ 233362 h 1854996"/>
                <a:gd name="connsiteX2" fmla="*/ 1221580 w 1726405"/>
                <a:gd name="connsiteY2" fmla="*/ 361950 h 1854996"/>
                <a:gd name="connsiteX3" fmla="*/ 907255 w 1726405"/>
                <a:gd name="connsiteY3" fmla="*/ 526256 h 1854996"/>
                <a:gd name="connsiteX4" fmla="*/ 647699 w 1726405"/>
                <a:gd name="connsiteY4" fmla="*/ 685800 h 1854996"/>
                <a:gd name="connsiteX5" fmla="*/ 504824 w 1726405"/>
                <a:gd name="connsiteY5" fmla="*/ 890588 h 1854996"/>
                <a:gd name="connsiteX6" fmla="*/ 392905 w 1726405"/>
                <a:gd name="connsiteY6" fmla="*/ 1166813 h 1854996"/>
                <a:gd name="connsiteX7" fmla="*/ 190500 w 1726405"/>
                <a:gd name="connsiteY7" fmla="*/ 1533525 h 1854996"/>
                <a:gd name="connsiteX8" fmla="*/ 1 w 1726405"/>
                <a:gd name="connsiteY8" fmla="*/ 1854994 h 1854996"/>
                <a:gd name="connsiteX0" fmla="*/ 1739849 w 1739849"/>
                <a:gd name="connsiteY0" fmla="*/ 0 h 1878806"/>
                <a:gd name="connsiteX1" fmla="*/ 1396949 w 1739849"/>
                <a:gd name="connsiteY1" fmla="*/ 233362 h 1878806"/>
                <a:gd name="connsiteX2" fmla="*/ 1235024 w 1739849"/>
                <a:gd name="connsiteY2" fmla="*/ 361950 h 1878806"/>
                <a:gd name="connsiteX3" fmla="*/ 920699 w 1739849"/>
                <a:gd name="connsiteY3" fmla="*/ 526256 h 1878806"/>
                <a:gd name="connsiteX4" fmla="*/ 661143 w 1739849"/>
                <a:gd name="connsiteY4" fmla="*/ 685800 h 1878806"/>
                <a:gd name="connsiteX5" fmla="*/ 518268 w 1739849"/>
                <a:gd name="connsiteY5" fmla="*/ 890588 h 1878806"/>
                <a:gd name="connsiteX6" fmla="*/ 406349 w 1739849"/>
                <a:gd name="connsiteY6" fmla="*/ 1166813 h 1878806"/>
                <a:gd name="connsiteX7" fmla="*/ 203944 w 1739849"/>
                <a:gd name="connsiteY7" fmla="*/ 1533525 h 1878806"/>
                <a:gd name="connsiteX8" fmla="*/ 13445 w 1739849"/>
                <a:gd name="connsiteY8" fmla="*/ 1854994 h 1878806"/>
                <a:gd name="connsiteX9" fmla="*/ 15826 w 1739849"/>
                <a:gd name="connsiteY9" fmla="*/ 1854993 h 1878806"/>
                <a:gd name="connsiteX0" fmla="*/ 1819134 w 1819134"/>
                <a:gd name="connsiteY0" fmla="*/ 0 h 2002119"/>
                <a:gd name="connsiteX1" fmla="*/ 1476234 w 1819134"/>
                <a:gd name="connsiteY1" fmla="*/ 233362 h 2002119"/>
                <a:gd name="connsiteX2" fmla="*/ 1314309 w 1819134"/>
                <a:gd name="connsiteY2" fmla="*/ 361950 h 2002119"/>
                <a:gd name="connsiteX3" fmla="*/ 999984 w 1819134"/>
                <a:gd name="connsiteY3" fmla="*/ 526256 h 2002119"/>
                <a:gd name="connsiteX4" fmla="*/ 740428 w 1819134"/>
                <a:gd name="connsiteY4" fmla="*/ 685800 h 2002119"/>
                <a:gd name="connsiteX5" fmla="*/ 597553 w 1819134"/>
                <a:gd name="connsiteY5" fmla="*/ 890588 h 2002119"/>
                <a:gd name="connsiteX6" fmla="*/ 485634 w 1819134"/>
                <a:gd name="connsiteY6" fmla="*/ 1166813 h 2002119"/>
                <a:gd name="connsiteX7" fmla="*/ 283229 w 1819134"/>
                <a:gd name="connsiteY7" fmla="*/ 1533525 h 2002119"/>
                <a:gd name="connsiteX8" fmla="*/ 92730 w 1819134"/>
                <a:gd name="connsiteY8" fmla="*/ 1854994 h 2002119"/>
                <a:gd name="connsiteX9" fmla="*/ 95111 w 1819134"/>
                <a:gd name="connsiteY9" fmla="*/ 1854993 h 2002119"/>
                <a:gd name="connsiteX0" fmla="*/ 1975494 w 1975494"/>
                <a:gd name="connsiteY0" fmla="*/ 0 h 2315612"/>
                <a:gd name="connsiteX1" fmla="*/ 1632594 w 1975494"/>
                <a:gd name="connsiteY1" fmla="*/ 233362 h 2315612"/>
                <a:gd name="connsiteX2" fmla="*/ 1470669 w 1975494"/>
                <a:gd name="connsiteY2" fmla="*/ 361950 h 2315612"/>
                <a:gd name="connsiteX3" fmla="*/ 1156344 w 1975494"/>
                <a:gd name="connsiteY3" fmla="*/ 526256 h 2315612"/>
                <a:gd name="connsiteX4" fmla="*/ 896788 w 1975494"/>
                <a:gd name="connsiteY4" fmla="*/ 685800 h 2315612"/>
                <a:gd name="connsiteX5" fmla="*/ 753913 w 1975494"/>
                <a:gd name="connsiteY5" fmla="*/ 890588 h 2315612"/>
                <a:gd name="connsiteX6" fmla="*/ 641994 w 1975494"/>
                <a:gd name="connsiteY6" fmla="*/ 1166813 h 2315612"/>
                <a:gd name="connsiteX7" fmla="*/ 439589 w 1975494"/>
                <a:gd name="connsiteY7" fmla="*/ 1533525 h 2315612"/>
                <a:gd name="connsiteX8" fmla="*/ 249090 w 1975494"/>
                <a:gd name="connsiteY8" fmla="*/ 1854994 h 2315612"/>
                <a:gd name="connsiteX9" fmla="*/ 58590 w 1975494"/>
                <a:gd name="connsiteY9" fmla="*/ 2233612 h 2315612"/>
                <a:gd name="connsiteX0" fmla="*/ 2041719 w 2041719"/>
                <a:gd name="connsiteY0" fmla="*/ 0 h 2475433"/>
                <a:gd name="connsiteX1" fmla="*/ 1698819 w 2041719"/>
                <a:gd name="connsiteY1" fmla="*/ 233362 h 2475433"/>
                <a:gd name="connsiteX2" fmla="*/ 1536894 w 2041719"/>
                <a:gd name="connsiteY2" fmla="*/ 361950 h 2475433"/>
                <a:gd name="connsiteX3" fmla="*/ 1222569 w 2041719"/>
                <a:gd name="connsiteY3" fmla="*/ 526256 h 2475433"/>
                <a:gd name="connsiteX4" fmla="*/ 963013 w 2041719"/>
                <a:gd name="connsiteY4" fmla="*/ 685800 h 2475433"/>
                <a:gd name="connsiteX5" fmla="*/ 820138 w 2041719"/>
                <a:gd name="connsiteY5" fmla="*/ 890588 h 2475433"/>
                <a:gd name="connsiteX6" fmla="*/ 708219 w 2041719"/>
                <a:gd name="connsiteY6" fmla="*/ 1166813 h 2475433"/>
                <a:gd name="connsiteX7" fmla="*/ 505814 w 2041719"/>
                <a:gd name="connsiteY7" fmla="*/ 1533525 h 2475433"/>
                <a:gd name="connsiteX8" fmla="*/ 315315 w 2041719"/>
                <a:gd name="connsiteY8" fmla="*/ 1854994 h 2475433"/>
                <a:gd name="connsiteX9" fmla="*/ 50997 w 2041719"/>
                <a:gd name="connsiteY9" fmla="*/ 2407443 h 2475433"/>
                <a:gd name="connsiteX0" fmla="*/ 1990722 w 1990722"/>
                <a:gd name="connsiteY0" fmla="*/ 0 h 2407443"/>
                <a:gd name="connsiteX1" fmla="*/ 1647822 w 1990722"/>
                <a:gd name="connsiteY1" fmla="*/ 233362 h 2407443"/>
                <a:gd name="connsiteX2" fmla="*/ 1485897 w 1990722"/>
                <a:gd name="connsiteY2" fmla="*/ 361950 h 2407443"/>
                <a:gd name="connsiteX3" fmla="*/ 1171572 w 1990722"/>
                <a:gd name="connsiteY3" fmla="*/ 526256 h 2407443"/>
                <a:gd name="connsiteX4" fmla="*/ 912016 w 1990722"/>
                <a:gd name="connsiteY4" fmla="*/ 685800 h 2407443"/>
                <a:gd name="connsiteX5" fmla="*/ 769141 w 1990722"/>
                <a:gd name="connsiteY5" fmla="*/ 890588 h 2407443"/>
                <a:gd name="connsiteX6" fmla="*/ 657222 w 1990722"/>
                <a:gd name="connsiteY6" fmla="*/ 1166813 h 2407443"/>
                <a:gd name="connsiteX7" fmla="*/ 454817 w 1990722"/>
                <a:gd name="connsiteY7" fmla="*/ 1533525 h 2407443"/>
                <a:gd name="connsiteX8" fmla="*/ 264318 w 1990722"/>
                <a:gd name="connsiteY8" fmla="*/ 1854994 h 2407443"/>
                <a:gd name="connsiteX9" fmla="*/ 0 w 1990722"/>
                <a:gd name="connsiteY9" fmla="*/ 2407443 h 2407443"/>
                <a:gd name="connsiteX0" fmla="*/ 2000247 w 2000247"/>
                <a:gd name="connsiteY0" fmla="*/ 0 h 2416968"/>
                <a:gd name="connsiteX1" fmla="*/ 1657347 w 2000247"/>
                <a:gd name="connsiteY1" fmla="*/ 233362 h 2416968"/>
                <a:gd name="connsiteX2" fmla="*/ 1495422 w 2000247"/>
                <a:gd name="connsiteY2" fmla="*/ 361950 h 2416968"/>
                <a:gd name="connsiteX3" fmla="*/ 1181097 w 2000247"/>
                <a:gd name="connsiteY3" fmla="*/ 526256 h 2416968"/>
                <a:gd name="connsiteX4" fmla="*/ 921541 w 2000247"/>
                <a:gd name="connsiteY4" fmla="*/ 685800 h 2416968"/>
                <a:gd name="connsiteX5" fmla="*/ 778666 w 2000247"/>
                <a:gd name="connsiteY5" fmla="*/ 890588 h 2416968"/>
                <a:gd name="connsiteX6" fmla="*/ 666747 w 2000247"/>
                <a:gd name="connsiteY6" fmla="*/ 1166813 h 2416968"/>
                <a:gd name="connsiteX7" fmla="*/ 464342 w 2000247"/>
                <a:gd name="connsiteY7" fmla="*/ 1533525 h 2416968"/>
                <a:gd name="connsiteX8" fmla="*/ 273843 w 2000247"/>
                <a:gd name="connsiteY8" fmla="*/ 1854994 h 2416968"/>
                <a:gd name="connsiteX9" fmla="*/ 0 w 2000247"/>
                <a:gd name="connsiteY9" fmla="*/ 2416968 h 2416968"/>
                <a:gd name="connsiteX0" fmla="*/ 2019861 w 2019861"/>
                <a:gd name="connsiteY0" fmla="*/ 0 h 2456600"/>
                <a:gd name="connsiteX1" fmla="*/ 1676961 w 2019861"/>
                <a:gd name="connsiteY1" fmla="*/ 233362 h 2456600"/>
                <a:gd name="connsiteX2" fmla="*/ 1515036 w 2019861"/>
                <a:gd name="connsiteY2" fmla="*/ 361950 h 2456600"/>
                <a:gd name="connsiteX3" fmla="*/ 1200711 w 2019861"/>
                <a:gd name="connsiteY3" fmla="*/ 526256 h 2456600"/>
                <a:gd name="connsiteX4" fmla="*/ 941155 w 2019861"/>
                <a:gd name="connsiteY4" fmla="*/ 685800 h 2456600"/>
                <a:gd name="connsiteX5" fmla="*/ 798280 w 2019861"/>
                <a:gd name="connsiteY5" fmla="*/ 890588 h 2456600"/>
                <a:gd name="connsiteX6" fmla="*/ 686361 w 2019861"/>
                <a:gd name="connsiteY6" fmla="*/ 1166813 h 2456600"/>
                <a:gd name="connsiteX7" fmla="*/ 483956 w 2019861"/>
                <a:gd name="connsiteY7" fmla="*/ 1533525 h 2456600"/>
                <a:gd name="connsiteX8" fmla="*/ 293457 w 2019861"/>
                <a:gd name="connsiteY8" fmla="*/ 1854994 h 2456600"/>
                <a:gd name="connsiteX9" fmla="*/ 19614 w 2019861"/>
                <a:gd name="connsiteY9" fmla="*/ 2416968 h 2456600"/>
                <a:gd name="connsiteX10" fmla="*/ 21995 w 2019861"/>
                <a:gd name="connsiteY10" fmla="*/ 2409822 h 2456600"/>
                <a:gd name="connsiteX0" fmla="*/ 2276473 w 2276473"/>
                <a:gd name="connsiteY0" fmla="*/ 0 h 2590816"/>
                <a:gd name="connsiteX1" fmla="*/ 1933573 w 2276473"/>
                <a:gd name="connsiteY1" fmla="*/ 233362 h 2590816"/>
                <a:gd name="connsiteX2" fmla="*/ 1771648 w 2276473"/>
                <a:gd name="connsiteY2" fmla="*/ 361950 h 2590816"/>
                <a:gd name="connsiteX3" fmla="*/ 1457323 w 2276473"/>
                <a:gd name="connsiteY3" fmla="*/ 526256 h 2590816"/>
                <a:gd name="connsiteX4" fmla="*/ 1197767 w 2276473"/>
                <a:gd name="connsiteY4" fmla="*/ 685800 h 2590816"/>
                <a:gd name="connsiteX5" fmla="*/ 1054892 w 2276473"/>
                <a:gd name="connsiteY5" fmla="*/ 890588 h 2590816"/>
                <a:gd name="connsiteX6" fmla="*/ 942973 w 2276473"/>
                <a:gd name="connsiteY6" fmla="*/ 1166813 h 2590816"/>
                <a:gd name="connsiteX7" fmla="*/ 740568 w 2276473"/>
                <a:gd name="connsiteY7" fmla="*/ 1533525 h 2590816"/>
                <a:gd name="connsiteX8" fmla="*/ 550069 w 2276473"/>
                <a:gd name="connsiteY8" fmla="*/ 1854994 h 2590816"/>
                <a:gd name="connsiteX9" fmla="*/ 276226 w 2276473"/>
                <a:gd name="connsiteY9" fmla="*/ 2416968 h 2590816"/>
                <a:gd name="connsiteX10" fmla="*/ 0 w 2276473"/>
                <a:gd name="connsiteY10" fmla="*/ 2590797 h 2590816"/>
                <a:gd name="connsiteX0" fmla="*/ 2276473 w 2276473"/>
                <a:gd name="connsiteY0" fmla="*/ 0 h 2590812"/>
                <a:gd name="connsiteX1" fmla="*/ 1933573 w 2276473"/>
                <a:gd name="connsiteY1" fmla="*/ 233362 h 2590812"/>
                <a:gd name="connsiteX2" fmla="*/ 1771648 w 2276473"/>
                <a:gd name="connsiteY2" fmla="*/ 361950 h 2590812"/>
                <a:gd name="connsiteX3" fmla="*/ 1457323 w 2276473"/>
                <a:gd name="connsiteY3" fmla="*/ 526256 h 2590812"/>
                <a:gd name="connsiteX4" fmla="*/ 1197767 w 2276473"/>
                <a:gd name="connsiteY4" fmla="*/ 685800 h 2590812"/>
                <a:gd name="connsiteX5" fmla="*/ 1054892 w 2276473"/>
                <a:gd name="connsiteY5" fmla="*/ 890588 h 2590812"/>
                <a:gd name="connsiteX6" fmla="*/ 942973 w 2276473"/>
                <a:gd name="connsiteY6" fmla="*/ 1166813 h 2590812"/>
                <a:gd name="connsiteX7" fmla="*/ 740568 w 2276473"/>
                <a:gd name="connsiteY7" fmla="*/ 1533525 h 2590812"/>
                <a:gd name="connsiteX8" fmla="*/ 550069 w 2276473"/>
                <a:gd name="connsiteY8" fmla="*/ 1854994 h 2590812"/>
                <a:gd name="connsiteX9" fmla="*/ 276226 w 2276473"/>
                <a:gd name="connsiteY9" fmla="*/ 2416968 h 2590812"/>
                <a:gd name="connsiteX10" fmla="*/ 0 w 2276473"/>
                <a:gd name="connsiteY10" fmla="*/ 2590797 h 2590812"/>
                <a:gd name="connsiteX0" fmla="*/ 2276473 w 2276473"/>
                <a:gd name="connsiteY0" fmla="*/ 0 h 2590812"/>
                <a:gd name="connsiteX1" fmla="*/ 1933573 w 2276473"/>
                <a:gd name="connsiteY1" fmla="*/ 233362 h 2590812"/>
                <a:gd name="connsiteX2" fmla="*/ 1771648 w 2276473"/>
                <a:gd name="connsiteY2" fmla="*/ 361950 h 2590812"/>
                <a:gd name="connsiteX3" fmla="*/ 1457323 w 2276473"/>
                <a:gd name="connsiteY3" fmla="*/ 526256 h 2590812"/>
                <a:gd name="connsiteX4" fmla="*/ 1197767 w 2276473"/>
                <a:gd name="connsiteY4" fmla="*/ 685800 h 2590812"/>
                <a:gd name="connsiteX5" fmla="*/ 1054892 w 2276473"/>
                <a:gd name="connsiteY5" fmla="*/ 890588 h 2590812"/>
                <a:gd name="connsiteX6" fmla="*/ 942973 w 2276473"/>
                <a:gd name="connsiteY6" fmla="*/ 1166813 h 2590812"/>
                <a:gd name="connsiteX7" fmla="*/ 740568 w 2276473"/>
                <a:gd name="connsiteY7" fmla="*/ 1533525 h 2590812"/>
                <a:gd name="connsiteX8" fmla="*/ 550069 w 2276473"/>
                <a:gd name="connsiteY8" fmla="*/ 1854994 h 2590812"/>
                <a:gd name="connsiteX9" fmla="*/ 276226 w 2276473"/>
                <a:gd name="connsiteY9" fmla="*/ 2416968 h 2590812"/>
                <a:gd name="connsiteX10" fmla="*/ 0 w 2276473"/>
                <a:gd name="connsiteY10" fmla="*/ 2590797 h 2590812"/>
                <a:gd name="connsiteX0" fmla="*/ 2276473 w 2276473"/>
                <a:gd name="connsiteY0" fmla="*/ 0 h 2590813"/>
                <a:gd name="connsiteX1" fmla="*/ 1933573 w 2276473"/>
                <a:gd name="connsiteY1" fmla="*/ 233362 h 2590813"/>
                <a:gd name="connsiteX2" fmla="*/ 1771648 w 2276473"/>
                <a:gd name="connsiteY2" fmla="*/ 361950 h 2590813"/>
                <a:gd name="connsiteX3" fmla="*/ 1457323 w 2276473"/>
                <a:gd name="connsiteY3" fmla="*/ 526256 h 2590813"/>
                <a:gd name="connsiteX4" fmla="*/ 1197767 w 2276473"/>
                <a:gd name="connsiteY4" fmla="*/ 685800 h 2590813"/>
                <a:gd name="connsiteX5" fmla="*/ 1054892 w 2276473"/>
                <a:gd name="connsiteY5" fmla="*/ 890588 h 2590813"/>
                <a:gd name="connsiteX6" fmla="*/ 942973 w 2276473"/>
                <a:gd name="connsiteY6" fmla="*/ 1166813 h 2590813"/>
                <a:gd name="connsiteX7" fmla="*/ 740568 w 2276473"/>
                <a:gd name="connsiteY7" fmla="*/ 1533525 h 2590813"/>
                <a:gd name="connsiteX8" fmla="*/ 550069 w 2276473"/>
                <a:gd name="connsiteY8" fmla="*/ 1854994 h 2590813"/>
                <a:gd name="connsiteX9" fmla="*/ 269082 w 2276473"/>
                <a:gd name="connsiteY9" fmla="*/ 2426493 h 2590813"/>
                <a:gd name="connsiteX10" fmla="*/ 0 w 2276473"/>
                <a:gd name="connsiteY10" fmla="*/ 2590797 h 2590813"/>
                <a:gd name="connsiteX0" fmla="*/ 2276473 w 2276473"/>
                <a:gd name="connsiteY0" fmla="*/ 0 h 2590813"/>
                <a:gd name="connsiteX1" fmla="*/ 1933573 w 2276473"/>
                <a:gd name="connsiteY1" fmla="*/ 233362 h 2590813"/>
                <a:gd name="connsiteX2" fmla="*/ 1771648 w 2276473"/>
                <a:gd name="connsiteY2" fmla="*/ 361950 h 2590813"/>
                <a:gd name="connsiteX3" fmla="*/ 1457323 w 2276473"/>
                <a:gd name="connsiteY3" fmla="*/ 526256 h 2590813"/>
                <a:gd name="connsiteX4" fmla="*/ 1197767 w 2276473"/>
                <a:gd name="connsiteY4" fmla="*/ 685800 h 2590813"/>
                <a:gd name="connsiteX5" fmla="*/ 1054892 w 2276473"/>
                <a:gd name="connsiteY5" fmla="*/ 890588 h 2590813"/>
                <a:gd name="connsiteX6" fmla="*/ 942973 w 2276473"/>
                <a:gd name="connsiteY6" fmla="*/ 1166813 h 2590813"/>
                <a:gd name="connsiteX7" fmla="*/ 740568 w 2276473"/>
                <a:gd name="connsiteY7" fmla="*/ 1533525 h 2590813"/>
                <a:gd name="connsiteX8" fmla="*/ 550069 w 2276473"/>
                <a:gd name="connsiteY8" fmla="*/ 1854994 h 2590813"/>
                <a:gd name="connsiteX9" fmla="*/ 269082 w 2276473"/>
                <a:gd name="connsiteY9" fmla="*/ 2426493 h 2590813"/>
                <a:gd name="connsiteX10" fmla="*/ 0 w 2276473"/>
                <a:gd name="connsiteY10" fmla="*/ 2590797 h 2590813"/>
                <a:gd name="connsiteX0" fmla="*/ 2276473 w 2276473"/>
                <a:gd name="connsiteY0" fmla="*/ 0 h 2590813"/>
                <a:gd name="connsiteX1" fmla="*/ 1933573 w 2276473"/>
                <a:gd name="connsiteY1" fmla="*/ 233362 h 2590813"/>
                <a:gd name="connsiteX2" fmla="*/ 1771648 w 2276473"/>
                <a:gd name="connsiteY2" fmla="*/ 361950 h 2590813"/>
                <a:gd name="connsiteX3" fmla="*/ 1457323 w 2276473"/>
                <a:gd name="connsiteY3" fmla="*/ 526256 h 2590813"/>
                <a:gd name="connsiteX4" fmla="*/ 1197767 w 2276473"/>
                <a:gd name="connsiteY4" fmla="*/ 685800 h 2590813"/>
                <a:gd name="connsiteX5" fmla="*/ 1054892 w 2276473"/>
                <a:gd name="connsiteY5" fmla="*/ 890588 h 2590813"/>
                <a:gd name="connsiteX6" fmla="*/ 942973 w 2276473"/>
                <a:gd name="connsiteY6" fmla="*/ 1166813 h 2590813"/>
                <a:gd name="connsiteX7" fmla="*/ 740568 w 2276473"/>
                <a:gd name="connsiteY7" fmla="*/ 1533525 h 2590813"/>
                <a:gd name="connsiteX8" fmla="*/ 550069 w 2276473"/>
                <a:gd name="connsiteY8" fmla="*/ 1854994 h 2590813"/>
                <a:gd name="connsiteX9" fmla="*/ 269082 w 2276473"/>
                <a:gd name="connsiteY9" fmla="*/ 2426493 h 2590813"/>
                <a:gd name="connsiteX10" fmla="*/ 0 w 2276473"/>
                <a:gd name="connsiteY10" fmla="*/ 2590797 h 2590813"/>
                <a:gd name="connsiteX0" fmla="*/ 2276473 w 2276473"/>
                <a:gd name="connsiteY0" fmla="*/ 0 h 2590814"/>
                <a:gd name="connsiteX1" fmla="*/ 1933573 w 2276473"/>
                <a:gd name="connsiteY1" fmla="*/ 233362 h 2590814"/>
                <a:gd name="connsiteX2" fmla="*/ 1771648 w 2276473"/>
                <a:gd name="connsiteY2" fmla="*/ 361950 h 2590814"/>
                <a:gd name="connsiteX3" fmla="*/ 1457323 w 2276473"/>
                <a:gd name="connsiteY3" fmla="*/ 526256 h 2590814"/>
                <a:gd name="connsiteX4" fmla="*/ 1197767 w 2276473"/>
                <a:gd name="connsiteY4" fmla="*/ 685800 h 2590814"/>
                <a:gd name="connsiteX5" fmla="*/ 1054892 w 2276473"/>
                <a:gd name="connsiteY5" fmla="*/ 890588 h 2590814"/>
                <a:gd name="connsiteX6" fmla="*/ 942973 w 2276473"/>
                <a:gd name="connsiteY6" fmla="*/ 1166813 h 2590814"/>
                <a:gd name="connsiteX7" fmla="*/ 740568 w 2276473"/>
                <a:gd name="connsiteY7" fmla="*/ 1533525 h 2590814"/>
                <a:gd name="connsiteX8" fmla="*/ 550069 w 2276473"/>
                <a:gd name="connsiteY8" fmla="*/ 1854994 h 2590814"/>
                <a:gd name="connsiteX9" fmla="*/ 259557 w 2276473"/>
                <a:gd name="connsiteY9" fmla="*/ 2431255 h 2590814"/>
                <a:gd name="connsiteX10" fmla="*/ 0 w 2276473"/>
                <a:gd name="connsiteY10" fmla="*/ 2590797 h 2590814"/>
                <a:gd name="connsiteX0" fmla="*/ 2297881 w 2297881"/>
                <a:gd name="connsiteY0" fmla="*/ 0 h 2602614"/>
                <a:gd name="connsiteX1" fmla="*/ 1954981 w 2297881"/>
                <a:gd name="connsiteY1" fmla="*/ 233362 h 2602614"/>
                <a:gd name="connsiteX2" fmla="*/ 1793056 w 2297881"/>
                <a:gd name="connsiteY2" fmla="*/ 361950 h 2602614"/>
                <a:gd name="connsiteX3" fmla="*/ 1478731 w 2297881"/>
                <a:gd name="connsiteY3" fmla="*/ 526256 h 2602614"/>
                <a:gd name="connsiteX4" fmla="*/ 1219175 w 2297881"/>
                <a:gd name="connsiteY4" fmla="*/ 685800 h 2602614"/>
                <a:gd name="connsiteX5" fmla="*/ 1076300 w 2297881"/>
                <a:gd name="connsiteY5" fmla="*/ 890588 h 2602614"/>
                <a:gd name="connsiteX6" fmla="*/ 964381 w 2297881"/>
                <a:gd name="connsiteY6" fmla="*/ 1166813 h 2602614"/>
                <a:gd name="connsiteX7" fmla="*/ 761976 w 2297881"/>
                <a:gd name="connsiteY7" fmla="*/ 1533525 h 2602614"/>
                <a:gd name="connsiteX8" fmla="*/ 571477 w 2297881"/>
                <a:gd name="connsiteY8" fmla="*/ 1854994 h 2602614"/>
                <a:gd name="connsiteX9" fmla="*/ 280965 w 2297881"/>
                <a:gd name="connsiteY9" fmla="*/ 2431255 h 2602614"/>
                <a:gd name="connsiteX10" fmla="*/ 21408 w 2297881"/>
                <a:gd name="connsiteY10" fmla="*/ 2590797 h 2602614"/>
                <a:gd name="connsiteX11" fmla="*/ 14265 w 2297881"/>
                <a:gd name="connsiteY11" fmla="*/ 2590796 h 2602614"/>
                <a:gd name="connsiteX0" fmla="*/ 2412204 w 2412204"/>
                <a:gd name="connsiteY0" fmla="*/ 0 h 2709858"/>
                <a:gd name="connsiteX1" fmla="*/ 2069304 w 2412204"/>
                <a:gd name="connsiteY1" fmla="*/ 233362 h 2709858"/>
                <a:gd name="connsiteX2" fmla="*/ 1907379 w 2412204"/>
                <a:gd name="connsiteY2" fmla="*/ 361950 h 2709858"/>
                <a:gd name="connsiteX3" fmla="*/ 1593054 w 2412204"/>
                <a:gd name="connsiteY3" fmla="*/ 526256 h 2709858"/>
                <a:gd name="connsiteX4" fmla="*/ 1333498 w 2412204"/>
                <a:gd name="connsiteY4" fmla="*/ 685800 h 2709858"/>
                <a:gd name="connsiteX5" fmla="*/ 1190623 w 2412204"/>
                <a:gd name="connsiteY5" fmla="*/ 890588 h 2709858"/>
                <a:gd name="connsiteX6" fmla="*/ 1078704 w 2412204"/>
                <a:gd name="connsiteY6" fmla="*/ 1166813 h 2709858"/>
                <a:gd name="connsiteX7" fmla="*/ 876299 w 2412204"/>
                <a:gd name="connsiteY7" fmla="*/ 1533525 h 2709858"/>
                <a:gd name="connsiteX8" fmla="*/ 685800 w 2412204"/>
                <a:gd name="connsiteY8" fmla="*/ 1854994 h 2709858"/>
                <a:gd name="connsiteX9" fmla="*/ 395288 w 2412204"/>
                <a:gd name="connsiteY9" fmla="*/ 2431255 h 2709858"/>
                <a:gd name="connsiteX10" fmla="*/ 135731 w 2412204"/>
                <a:gd name="connsiteY10" fmla="*/ 2590797 h 2709858"/>
                <a:gd name="connsiteX11" fmla="*/ 0 w 2412204"/>
                <a:gd name="connsiteY11" fmla="*/ 2709858 h 2709858"/>
                <a:gd name="connsiteX0" fmla="*/ 2424576 w 2424576"/>
                <a:gd name="connsiteY0" fmla="*/ 0 h 2717421"/>
                <a:gd name="connsiteX1" fmla="*/ 2081676 w 2424576"/>
                <a:gd name="connsiteY1" fmla="*/ 233362 h 2717421"/>
                <a:gd name="connsiteX2" fmla="*/ 1919751 w 2424576"/>
                <a:gd name="connsiteY2" fmla="*/ 361950 h 2717421"/>
                <a:gd name="connsiteX3" fmla="*/ 1605426 w 2424576"/>
                <a:gd name="connsiteY3" fmla="*/ 526256 h 2717421"/>
                <a:gd name="connsiteX4" fmla="*/ 1345870 w 2424576"/>
                <a:gd name="connsiteY4" fmla="*/ 685800 h 2717421"/>
                <a:gd name="connsiteX5" fmla="*/ 1202995 w 2424576"/>
                <a:gd name="connsiteY5" fmla="*/ 890588 h 2717421"/>
                <a:gd name="connsiteX6" fmla="*/ 1091076 w 2424576"/>
                <a:gd name="connsiteY6" fmla="*/ 1166813 h 2717421"/>
                <a:gd name="connsiteX7" fmla="*/ 888671 w 2424576"/>
                <a:gd name="connsiteY7" fmla="*/ 1533525 h 2717421"/>
                <a:gd name="connsiteX8" fmla="*/ 698172 w 2424576"/>
                <a:gd name="connsiteY8" fmla="*/ 1854994 h 2717421"/>
                <a:gd name="connsiteX9" fmla="*/ 407660 w 2424576"/>
                <a:gd name="connsiteY9" fmla="*/ 2431255 h 2717421"/>
                <a:gd name="connsiteX10" fmla="*/ 148103 w 2424576"/>
                <a:gd name="connsiteY10" fmla="*/ 2590797 h 2717421"/>
                <a:gd name="connsiteX11" fmla="*/ 12372 w 2424576"/>
                <a:gd name="connsiteY11" fmla="*/ 2709858 h 2717421"/>
                <a:gd name="connsiteX12" fmla="*/ 5229 w 2424576"/>
                <a:gd name="connsiteY12" fmla="*/ 2705096 h 2717421"/>
                <a:gd name="connsiteX0" fmla="*/ 2786060 w 2786060"/>
                <a:gd name="connsiteY0" fmla="*/ 0 h 2986085"/>
                <a:gd name="connsiteX1" fmla="*/ 2443160 w 2786060"/>
                <a:gd name="connsiteY1" fmla="*/ 233362 h 2986085"/>
                <a:gd name="connsiteX2" fmla="*/ 2281235 w 2786060"/>
                <a:gd name="connsiteY2" fmla="*/ 361950 h 2986085"/>
                <a:gd name="connsiteX3" fmla="*/ 1966910 w 2786060"/>
                <a:gd name="connsiteY3" fmla="*/ 526256 h 2986085"/>
                <a:gd name="connsiteX4" fmla="*/ 1707354 w 2786060"/>
                <a:gd name="connsiteY4" fmla="*/ 685800 h 2986085"/>
                <a:gd name="connsiteX5" fmla="*/ 1564479 w 2786060"/>
                <a:gd name="connsiteY5" fmla="*/ 890588 h 2986085"/>
                <a:gd name="connsiteX6" fmla="*/ 1452560 w 2786060"/>
                <a:gd name="connsiteY6" fmla="*/ 1166813 h 2986085"/>
                <a:gd name="connsiteX7" fmla="*/ 1250155 w 2786060"/>
                <a:gd name="connsiteY7" fmla="*/ 1533525 h 2986085"/>
                <a:gd name="connsiteX8" fmla="*/ 1059656 w 2786060"/>
                <a:gd name="connsiteY8" fmla="*/ 1854994 h 2986085"/>
                <a:gd name="connsiteX9" fmla="*/ 769144 w 2786060"/>
                <a:gd name="connsiteY9" fmla="*/ 2431255 h 2986085"/>
                <a:gd name="connsiteX10" fmla="*/ 509587 w 2786060"/>
                <a:gd name="connsiteY10" fmla="*/ 2590797 h 2986085"/>
                <a:gd name="connsiteX11" fmla="*/ 373856 w 2786060"/>
                <a:gd name="connsiteY11" fmla="*/ 2709858 h 2986085"/>
                <a:gd name="connsiteX12" fmla="*/ 0 w 2786060"/>
                <a:gd name="connsiteY12" fmla="*/ 2986083 h 2986085"/>
                <a:gd name="connsiteX0" fmla="*/ 2815159 w 2815159"/>
                <a:gd name="connsiteY0" fmla="*/ 0 h 3006544"/>
                <a:gd name="connsiteX1" fmla="*/ 2472259 w 2815159"/>
                <a:gd name="connsiteY1" fmla="*/ 233362 h 3006544"/>
                <a:gd name="connsiteX2" fmla="*/ 2310334 w 2815159"/>
                <a:gd name="connsiteY2" fmla="*/ 361950 h 3006544"/>
                <a:gd name="connsiteX3" fmla="*/ 1996009 w 2815159"/>
                <a:gd name="connsiteY3" fmla="*/ 526256 h 3006544"/>
                <a:gd name="connsiteX4" fmla="*/ 1736453 w 2815159"/>
                <a:gd name="connsiteY4" fmla="*/ 685800 h 3006544"/>
                <a:gd name="connsiteX5" fmla="*/ 1593578 w 2815159"/>
                <a:gd name="connsiteY5" fmla="*/ 890588 h 3006544"/>
                <a:gd name="connsiteX6" fmla="*/ 1481659 w 2815159"/>
                <a:gd name="connsiteY6" fmla="*/ 1166813 h 3006544"/>
                <a:gd name="connsiteX7" fmla="*/ 1279254 w 2815159"/>
                <a:gd name="connsiteY7" fmla="*/ 1533525 h 3006544"/>
                <a:gd name="connsiteX8" fmla="*/ 1088755 w 2815159"/>
                <a:gd name="connsiteY8" fmla="*/ 1854994 h 3006544"/>
                <a:gd name="connsiteX9" fmla="*/ 798243 w 2815159"/>
                <a:gd name="connsiteY9" fmla="*/ 2431255 h 3006544"/>
                <a:gd name="connsiteX10" fmla="*/ 538686 w 2815159"/>
                <a:gd name="connsiteY10" fmla="*/ 2590797 h 3006544"/>
                <a:gd name="connsiteX11" fmla="*/ 402955 w 2815159"/>
                <a:gd name="connsiteY11" fmla="*/ 2709858 h 3006544"/>
                <a:gd name="connsiteX12" fmla="*/ 29099 w 2815159"/>
                <a:gd name="connsiteY12" fmla="*/ 2986083 h 3006544"/>
                <a:gd name="connsiteX13" fmla="*/ 24337 w 2815159"/>
                <a:gd name="connsiteY13" fmla="*/ 2986083 h 3006544"/>
                <a:gd name="connsiteX0" fmla="*/ 3088478 w 3088478"/>
                <a:gd name="connsiteY0" fmla="*/ 0 h 3181346"/>
                <a:gd name="connsiteX1" fmla="*/ 2745578 w 3088478"/>
                <a:gd name="connsiteY1" fmla="*/ 233362 h 3181346"/>
                <a:gd name="connsiteX2" fmla="*/ 2583653 w 3088478"/>
                <a:gd name="connsiteY2" fmla="*/ 361950 h 3181346"/>
                <a:gd name="connsiteX3" fmla="*/ 2269328 w 3088478"/>
                <a:gd name="connsiteY3" fmla="*/ 526256 h 3181346"/>
                <a:gd name="connsiteX4" fmla="*/ 2009772 w 3088478"/>
                <a:gd name="connsiteY4" fmla="*/ 685800 h 3181346"/>
                <a:gd name="connsiteX5" fmla="*/ 1866897 w 3088478"/>
                <a:gd name="connsiteY5" fmla="*/ 890588 h 3181346"/>
                <a:gd name="connsiteX6" fmla="*/ 1754978 w 3088478"/>
                <a:gd name="connsiteY6" fmla="*/ 1166813 h 3181346"/>
                <a:gd name="connsiteX7" fmla="*/ 1552573 w 3088478"/>
                <a:gd name="connsiteY7" fmla="*/ 1533525 h 3181346"/>
                <a:gd name="connsiteX8" fmla="*/ 1362074 w 3088478"/>
                <a:gd name="connsiteY8" fmla="*/ 1854994 h 3181346"/>
                <a:gd name="connsiteX9" fmla="*/ 1071562 w 3088478"/>
                <a:gd name="connsiteY9" fmla="*/ 2431255 h 3181346"/>
                <a:gd name="connsiteX10" fmla="*/ 812005 w 3088478"/>
                <a:gd name="connsiteY10" fmla="*/ 2590797 h 3181346"/>
                <a:gd name="connsiteX11" fmla="*/ 676274 w 3088478"/>
                <a:gd name="connsiteY11" fmla="*/ 2709858 h 3181346"/>
                <a:gd name="connsiteX12" fmla="*/ 302418 w 3088478"/>
                <a:gd name="connsiteY12" fmla="*/ 2986083 h 3181346"/>
                <a:gd name="connsiteX13" fmla="*/ 0 w 3088478"/>
                <a:gd name="connsiteY13" fmla="*/ 3181346 h 3181346"/>
                <a:gd name="connsiteX0" fmla="*/ 3090859 w 3090859"/>
                <a:gd name="connsiteY0" fmla="*/ 0 h 3167059"/>
                <a:gd name="connsiteX1" fmla="*/ 2747959 w 3090859"/>
                <a:gd name="connsiteY1" fmla="*/ 233362 h 3167059"/>
                <a:gd name="connsiteX2" fmla="*/ 2586034 w 3090859"/>
                <a:gd name="connsiteY2" fmla="*/ 361950 h 3167059"/>
                <a:gd name="connsiteX3" fmla="*/ 2271709 w 3090859"/>
                <a:gd name="connsiteY3" fmla="*/ 526256 h 3167059"/>
                <a:gd name="connsiteX4" fmla="*/ 2012153 w 3090859"/>
                <a:gd name="connsiteY4" fmla="*/ 685800 h 3167059"/>
                <a:gd name="connsiteX5" fmla="*/ 1869278 w 3090859"/>
                <a:gd name="connsiteY5" fmla="*/ 890588 h 3167059"/>
                <a:gd name="connsiteX6" fmla="*/ 1757359 w 3090859"/>
                <a:gd name="connsiteY6" fmla="*/ 1166813 h 3167059"/>
                <a:gd name="connsiteX7" fmla="*/ 1554954 w 3090859"/>
                <a:gd name="connsiteY7" fmla="*/ 1533525 h 3167059"/>
                <a:gd name="connsiteX8" fmla="*/ 1364455 w 3090859"/>
                <a:gd name="connsiteY8" fmla="*/ 1854994 h 3167059"/>
                <a:gd name="connsiteX9" fmla="*/ 1073943 w 3090859"/>
                <a:gd name="connsiteY9" fmla="*/ 2431255 h 3167059"/>
                <a:gd name="connsiteX10" fmla="*/ 814386 w 3090859"/>
                <a:gd name="connsiteY10" fmla="*/ 2590797 h 3167059"/>
                <a:gd name="connsiteX11" fmla="*/ 678655 w 3090859"/>
                <a:gd name="connsiteY11" fmla="*/ 2709858 h 3167059"/>
                <a:gd name="connsiteX12" fmla="*/ 304799 w 3090859"/>
                <a:gd name="connsiteY12" fmla="*/ 2986083 h 3167059"/>
                <a:gd name="connsiteX13" fmla="*/ 0 w 3090859"/>
                <a:gd name="connsiteY13" fmla="*/ 3167059 h 3167059"/>
                <a:gd name="connsiteX0" fmla="*/ 3090859 w 3090859"/>
                <a:gd name="connsiteY0" fmla="*/ 0 h 3167059"/>
                <a:gd name="connsiteX1" fmla="*/ 2747959 w 3090859"/>
                <a:gd name="connsiteY1" fmla="*/ 233362 h 3167059"/>
                <a:gd name="connsiteX2" fmla="*/ 2586034 w 3090859"/>
                <a:gd name="connsiteY2" fmla="*/ 361950 h 3167059"/>
                <a:gd name="connsiteX3" fmla="*/ 2271709 w 3090859"/>
                <a:gd name="connsiteY3" fmla="*/ 526256 h 3167059"/>
                <a:gd name="connsiteX4" fmla="*/ 2012153 w 3090859"/>
                <a:gd name="connsiteY4" fmla="*/ 685800 h 3167059"/>
                <a:gd name="connsiteX5" fmla="*/ 1869278 w 3090859"/>
                <a:gd name="connsiteY5" fmla="*/ 890588 h 3167059"/>
                <a:gd name="connsiteX6" fmla="*/ 1757359 w 3090859"/>
                <a:gd name="connsiteY6" fmla="*/ 1166813 h 3167059"/>
                <a:gd name="connsiteX7" fmla="*/ 1554954 w 3090859"/>
                <a:gd name="connsiteY7" fmla="*/ 1533525 h 3167059"/>
                <a:gd name="connsiteX8" fmla="*/ 1364455 w 3090859"/>
                <a:gd name="connsiteY8" fmla="*/ 1854994 h 3167059"/>
                <a:gd name="connsiteX9" fmla="*/ 1073943 w 3090859"/>
                <a:gd name="connsiteY9" fmla="*/ 2431255 h 3167059"/>
                <a:gd name="connsiteX10" fmla="*/ 814386 w 3090859"/>
                <a:gd name="connsiteY10" fmla="*/ 2590797 h 3167059"/>
                <a:gd name="connsiteX11" fmla="*/ 678655 w 3090859"/>
                <a:gd name="connsiteY11" fmla="*/ 2709858 h 3167059"/>
                <a:gd name="connsiteX12" fmla="*/ 304799 w 3090859"/>
                <a:gd name="connsiteY12" fmla="*/ 2986083 h 3167059"/>
                <a:gd name="connsiteX13" fmla="*/ 102395 w 3090859"/>
                <a:gd name="connsiteY13" fmla="*/ 3121815 h 3167059"/>
                <a:gd name="connsiteX14" fmla="*/ 0 w 3090859"/>
                <a:gd name="connsiteY14" fmla="*/ 3167059 h 3167059"/>
                <a:gd name="connsiteX0" fmla="*/ 3099966 w 3099966"/>
                <a:gd name="connsiteY0" fmla="*/ 0 h 3168898"/>
                <a:gd name="connsiteX1" fmla="*/ 2757066 w 3099966"/>
                <a:gd name="connsiteY1" fmla="*/ 233362 h 3168898"/>
                <a:gd name="connsiteX2" fmla="*/ 2595141 w 3099966"/>
                <a:gd name="connsiteY2" fmla="*/ 361950 h 3168898"/>
                <a:gd name="connsiteX3" fmla="*/ 2280816 w 3099966"/>
                <a:gd name="connsiteY3" fmla="*/ 526256 h 3168898"/>
                <a:gd name="connsiteX4" fmla="*/ 2021260 w 3099966"/>
                <a:gd name="connsiteY4" fmla="*/ 685800 h 3168898"/>
                <a:gd name="connsiteX5" fmla="*/ 1878385 w 3099966"/>
                <a:gd name="connsiteY5" fmla="*/ 890588 h 3168898"/>
                <a:gd name="connsiteX6" fmla="*/ 1766466 w 3099966"/>
                <a:gd name="connsiteY6" fmla="*/ 1166813 h 3168898"/>
                <a:gd name="connsiteX7" fmla="*/ 1564061 w 3099966"/>
                <a:gd name="connsiteY7" fmla="*/ 1533525 h 3168898"/>
                <a:gd name="connsiteX8" fmla="*/ 1373562 w 3099966"/>
                <a:gd name="connsiteY8" fmla="*/ 1854994 h 3168898"/>
                <a:gd name="connsiteX9" fmla="*/ 1083050 w 3099966"/>
                <a:gd name="connsiteY9" fmla="*/ 2431255 h 3168898"/>
                <a:gd name="connsiteX10" fmla="*/ 823493 w 3099966"/>
                <a:gd name="connsiteY10" fmla="*/ 2590797 h 3168898"/>
                <a:gd name="connsiteX11" fmla="*/ 687762 w 3099966"/>
                <a:gd name="connsiteY11" fmla="*/ 2709858 h 3168898"/>
                <a:gd name="connsiteX12" fmla="*/ 313906 w 3099966"/>
                <a:gd name="connsiteY12" fmla="*/ 2986083 h 3168898"/>
                <a:gd name="connsiteX13" fmla="*/ 111502 w 3099966"/>
                <a:gd name="connsiteY13" fmla="*/ 3121815 h 3168898"/>
                <a:gd name="connsiteX14" fmla="*/ 9107 w 3099966"/>
                <a:gd name="connsiteY14" fmla="*/ 3167059 h 3168898"/>
                <a:gd name="connsiteX15" fmla="*/ 4346 w 3099966"/>
                <a:gd name="connsiteY15" fmla="*/ 3159915 h 3168898"/>
                <a:gd name="connsiteX0" fmla="*/ 3438520 w 3438520"/>
                <a:gd name="connsiteY0" fmla="*/ 0 h 3417096"/>
                <a:gd name="connsiteX1" fmla="*/ 3095620 w 3438520"/>
                <a:gd name="connsiteY1" fmla="*/ 233362 h 3417096"/>
                <a:gd name="connsiteX2" fmla="*/ 2933695 w 3438520"/>
                <a:gd name="connsiteY2" fmla="*/ 361950 h 3417096"/>
                <a:gd name="connsiteX3" fmla="*/ 2619370 w 3438520"/>
                <a:gd name="connsiteY3" fmla="*/ 526256 h 3417096"/>
                <a:gd name="connsiteX4" fmla="*/ 2359814 w 3438520"/>
                <a:gd name="connsiteY4" fmla="*/ 685800 h 3417096"/>
                <a:gd name="connsiteX5" fmla="*/ 2216939 w 3438520"/>
                <a:gd name="connsiteY5" fmla="*/ 890588 h 3417096"/>
                <a:gd name="connsiteX6" fmla="*/ 2105020 w 3438520"/>
                <a:gd name="connsiteY6" fmla="*/ 1166813 h 3417096"/>
                <a:gd name="connsiteX7" fmla="*/ 1902615 w 3438520"/>
                <a:gd name="connsiteY7" fmla="*/ 1533525 h 3417096"/>
                <a:gd name="connsiteX8" fmla="*/ 1712116 w 3438520"/>
                <a:gd name="connsiteY8" fmla="*/ 1854994 h 3417096"/>
                <a:gd name="connsiteX9" fmla="*/ 1421604 w 3438520"/>
                <a:gd name="connsiteY9" fmla="*/ 2431255 h 3417096"/>
                <a:gd name="connsiteX10" fmla="*/ 1162047 w 3438520"/>
                <a:gd name="connsiteY10" fmla="*/ 2590797 h 3417096"/>
                <a:gd name="connsiteX11" fmla="*/ 1026316 w 3438520"/>
                <a:gd name="connsiteY11" fmla="*/ 2709858 h 3417096"/>
                <a:gd name="connsiteX12" fmla="*/ 652460 w 3438520"/>
                <a:gd name="connsiteY12" fmla="*/ 2986083 h 3417096"/>
                <a:gd name="connsiteX13" fmla="*/ 450056 w 3438520"/>
                <a:gd name="connsiteY13" fmla="*/ 3121815 h 3417096"/>
                <a:gd name="connsiteX14" fmla="*/ 347661 w 3438520"/>
                <a:gd name="connsiteY14" fmla="*/ 3167059 h 3417096"/>
                <a:gd name="connsiteX15" fmla="*/ 0 w 3438520"/>
                <a:gd name="connsiteY15" fmla="*/ 3417090 h 3417096"/>
                <a:gd name="connsiteX0" fmla="*/ 3438520 w 3438520"/>
                <a:gd name="connsiteY0" fmla="*/ 0 h 3417090"/>
                <a:gd name="connsiteX1" fmla="*/ 3095620 w 3438520"/>
                <a:gd name="connsiteY1" fmla="*/ 233362 h 3417090"/>
                <a:gd name="connsiteX2" fmla="*/ 2933695 w 3438520"/>
                <a:gd name="connsiteY2" fmla="*/ 361950 h 3417090"/>
                <a:gd name="connsiteX3" fmla="*/ 2619370 w 3438520"/>
                <a:gd name="connsiteY3" fmla="*/ 526256 h 3417090"/>
                <a:gd name="connsiteX4" fmla="*/ 2359814 w 3438520"/>
                <a:gd name="connsiteY4" fmla="*/ 685800 h 3417090"/>
                <a:gd name="connsiteX5" fmla="*/ 2216939 w 3438520"/>
                <a:gd name="connsiteY5" fmla="*/ 890588 h 3417090"/>
                <a:gd name="connsiteX6" fmla="*/ 2105020 w 3438520"/>
                <a:gd name="connsiteY6" fmla="*/ 1166813 h 3417090"/>
                <a:gd name="connsiteX7" fmla="*/ 1902615 w 3438520"/>
                <a:gd name="connsiteY7" fmla="*/ 1533525 h 3417090"/>
                <a:gd name="connsiteX8" fmla="*/ 1712116 w 3438520"/>
                <a:gd name="connsiteY8" fmla="*/ 1854994 h 3417090"/>
                <a:gd name="connsiteX9" fmla="*/ 1421604 w 3438520"/>
                <a:gd name="connsiteY9" fmla="*/ 2431255 h 3417090"/>
                <a:gd name="connsiteX10" fmla="*/ 1162047 w 3438520"/>
                <a:gd name="connsiteY10" fmla="*/ 2590797 h 3417090"/>
                <a:gd name="connsiteX11" fmla="*/ 1026316 w 3438520"/>
                <a:gd name="connsiteY11" fmla="*/ 2709858 h 3417090"/>
                <a:gd name="connsiteX12" fmla="*/ 652460 w 3438520"/>
                <a:gd name="connsiteY12" fmla="*/ 2986083 h 3417090"/>
                <a:gd name="connsiteX13" fmla="*/ 450056 w 3438520"/>
                <a:gd name="connsiteY13" fmla="*/ 3121815 h 3417090"/>
                <a:gd name="connsiteX14" fmla="*/ 347661 w 3438520"/>
                <a:gd name="connsiteY14" fmla="*/ 3167059 h 3417090"/>
                <a:gd name="connsiteX15" fmla="*/ 192881 w 3438520"/>
                <a:gd name="connsiteY15" fmla="*/ 3314695 h 3417090"/>
                <a:gd name="connsiteX16" fmla="*/ 0 w 3438520"/>
                <a:gd name="connsiteY16" fmla="*/ 3417090 h 3417090"/>
                <a:gd name="connsiteX0" fmla="*/ 3428995 w 3428995"/>
                <a:gd name="connsiteY0" fmla="*/ 0 h 3445665"/>
                <a:gd name="connsiteX1" fmla="*/ 3086095 w 3428995"/>
                <a:gd name="connsiteY1" fmla="*/ 233362 h 3445665"/>
                <a:gd name="connsiteX2" fmla="*/ 2924170 w 3428995"/>
                <a:gd name="connsiteY2" fmla="*/ 361950 h 3445665"/>
                <a:gd name="connsiteX3" fmla="*/ 2609845 w 3428995"/>
                <a:gd name="connsiteY3" fmla="*/ 526256 h 3445665"/>
                <a:gd name="connsiteX4" fmla="*/ 2350289 w 3428995"/>
                <a:gd name="connsiteY4" fmla="*/ 685800 h 3445665"/>
                <a:gd name="connsiteX5" fmla="*/ 2207414 w 3428995"/>
                <a:gd name="connsiteY5" fmla="*/ 890588 h 3445665"/>
                <a:gd name="connsiteX6" fmla="*/ 2095495 w 3428995"/>
                <a:gd name="connsiteY6" fmla="*/ 1166813 h 3445665"/>
                <a:gd name="connsiteX7" fmla="*/ 1893090 w 3428995"/>
                <a:gd name="connsiteY7" fmla="*/ 1533525 h 3445665"/>
                <a:gd name="connsiteX8" fmla="*/ 1702591 w 3428995"/>
                <a:gd name="connsiteY8" fmla="*/ 1854994 h 3445665"/>
                <a:gd name="connsiteX9" fmla="*/ 1412079 w 3428995"/>
                <a:gd name="connsiteY9" fmla="*/ 2431255 h 3445665"/>
                <a:gd name="connsiteX10" fmla="*/ 1152522 w 3428995"/>
                <a:gd name="connsiteY10" fmla="*/ 2590797 h 3445665"/>
                <a:gd name="connsiteX11" fmla="*/ 1016791 w 3428995"/>
                <a:gd name="connsiteY11" fmla="*/ 2709858 h 3445665"/>
                <a:gd name="connsiteX12" fmla="*/ 642935 w 3428995"/>
                <a:gd name="connsiteY12" fmla="*/ 2986083 h 3445665"/>
                <a:gd name="connsiteX13" fmla="*/ 440531 w 3428995"/>
                <a:gd name="connsiteY13" fmla="*/ 3121815 h 3445665"/>
                <a:gd name="connsiteX14" fmla="*/ 338136 w 3428995"/>
                <a:gd name="connsiteY14" fmla="*/ 3167059 h 3445665"/>
                <a:gd name="connsiteX15" fmla="*/ 183356 w 3428995"/>
                <a:gd name="connsiteY15" fmla="*/ 3314695 h 3445665"/>
                <a:gd name="connsiteX16" fmla="*/ 0 w 3428995"/>
                <a:gd name="connsiteY16" fmla="*/ 3445665 h 3445665"/>
                <a:gd name="connsiteX0" fmla="*/ 3441283 w 3441283"/>
                <a:gd name="connsiteY0" fmla="*/ 0 h 3454708"/>
                <a:gd name="connsiteX1" fmla="*/ 3098383 w 3441283"/>
                <a:gd name="connsiteY1" fmla="*/ 233362 h 3454708"/>
                <a:gd name="connsiteX2" fmla="*/ 2936458 w 3441283"/>
                <a:gd name="connsiteY2" fmla="*/ 361950 h 3454708"/>
                <a:gd name="connsiteX3" fmla="*/ 2622133 w 3441283"/>
                <a:gd name="connsiteY3" fmla="*/ 526256 h 3454708"/>
                <a:gd name="connsiteX4" fmla="*/ 2362577 w 3441283"/>
                <a:gd name="connsiteY4" fmla="*/ 685800 h 3454708"/>
                <a:gd name="connsiteX5" fmla="*/ 2219702 w 3441283"/>
                <a:gd name="connsiteY5" fmla="*/ 890588 h 3454708"/>
                <a:gd name="connsiteX6" fmla="*/ 2107783 w 3441283"/>
                <a:gd name="connsiteY6" fmla="*/ 1166813 h 3454708"/>
                <a:gd name="connsiteX7" fmla="*/ 1905378 w 3441283"/>
                <a:gd name="connsiteY7" fmla="*/ 1533525 h 3454708"/>
                <a:gd name="connsiteX8" fmla="*/ 1714879 w 3441283"/>
                <a:gd name="connsiteY8" fmla="*/ 1854994 h 3454708"/>
                <a:gd name="connsiteX9" fmla="*/ 1424367 w 3441283"/>
                <a:gd name="connsiteY9" fmla="*/ 2431255 h 3454708"/>
                <a:gd name="connsiteX10" fmla="*/ 1164810 w 3441283"/>
                <a:gd name="connsiteY10" fmla="*/ 2590797 h 3454708"/>
                <a:gd name="connsiteX11" fmla="*/ 1029079 w 3441283"/>
                <a:gd name="connsiteY11" fmla="*/ 2709858 h 3454708"/>
                <a:gd name="connsiteX12" fmla="*/ 655223 w 3441283"/>
                <a:gd name="connsiteY12" fmla="*/ 2986083 h 3454708"/>
                <a:gd name="connsiteX13" fmla="*/ 452819 w 3441283"/>
                <a:gd name="connsiteY13" fmla="*/ 3121815 h 3454708"/>
                <a:gd name="connsiteX14" fmla="*/ 350424 w 3441283"/>
                <a:gd name="connsiteY14" fmla="*/ 3167059 h 3454708"/>
                <a:gd name="connsiteX15" fmla="*/ 195644 w 3441283"/>
                <a:gd name="connsiteY15" fmla="*/ 3314695 h 3454708"/>
                <a:gd name="connsiteX16" fmla="*/ 12288 w 3441283"/>
                <a:gd name="connsiteY16" fmla="*/ 3445665 h 3454708"/>
                <a:gd name="connsiteX17" fmla="*/ 17051 w 3441283"/>
                <a:gd name="connsiteY17" fmla="*/ 3443282 h 3454708"/>
                <a:gd name="connsiteX0" fmla="*/ 3769515 w 3769515"/>
                <a:gd name="connsiteY0" fmla="*/ 0 h 3800470"/>
                <a:gd name="connsiteX1" fmla="*/ 3426615 w 3769515"/>
                <a:gd name="connsiteY1" fmla="*/ 233362 h 3800470"/>
                <a:gd name="connsiteX2" fmla="*/ 3264690 w 3769515"/>
                <a:gd name="connsiteY2" fmla="*/ 361950 h 3800470"/>
                <a:gd name="connsiteX3" fmla="*/ 2950365 w 3769515"/>
                <a:gd name="connsiteY3" fmla="*/ 526256 h 3800470"/>
                <a:gd name="connsiteX4" fmla="*/ 2690809 w 3769515"/>
                <a:gd name="connsiteY4" fmla="*/ 685800 h 3800470"/>
                <a:gd name="connsiteX5" fmla="*/ 2547934 w 3769515"/>
                <a:gd name="connsiteY5" fmla="*/ 890588 h 3800470"/>
                <a:gd name="connsiteX6" fmla="*/ 2436015 w 3769515"/>
                <a:gd name="connsiteY6" fmla="*/ 1166813 h 3800470"/>
                <a:gd name="connsiteX7" fmla="*/ 2233610 w 3769515"/>
                <a:gd name="connsiteY7" fmla="*/ 1533525 h 3800470"/>
                <a:gd name="connsiteX8" fmla="*/ 2043111 w 3769515"/>
                <a:gd name="connsiteY8" fmla="*/ 1854994 h 3800470"/>
                <a:gd name="connsiteX9" fmla="*/ 1752599 w 3769515"/>
                <a:gd name="connsiteY9" fmla="*/ 2431255 h 3800470"/>
                <a:gd name="connsiteX10" fmla="*/ 1493042 w 3769515"/>
                <a:gd name="connsiteY10" fmla="*/ 2590797 h 3800470"/>
                <a:gd name="connsiteX11" fmla="*/ 1357311 w 3769515"/>
                <a:gd name="connsiteY11" fmla="*/ 2709858 h 3800470"/>
                <a:gd name="connsiteX12" fmla="*/ 983455 w 3769515"/>
                <a:gd name="connsiteY12" fmla="*/ 2986083 h 3800470"/>
                <a:gd name="connsiteX13" fmla="*/ 781051 w 3769515"/>
                <a:gd name="connsiteY13" fmla="*/ 3121815 h 3800470"/>
                <a:gd name="connsiteX14" fmla="*/ 678656 w 3769515"/>
                <a:gd name="connsiteY14" fmla="*/ 3167059 h 3800470"/>
                <a:gd name="connsiteX15" fmla="*/ 523876 w 3769515"/>
                <a:gd name="connsiteY15" fmla="*/ 3314695 h 3800470"/>
                <a:gd name="connsiteX16" fmla="*/ 340520 w 3769515"/>
                <a:gd name="connsiteY16" fmla="*/ 3445665 h 3800470"/>
                <a:gd name="connsiteX17" fmla="*/ 2 w 3769515"/>
                <a:gd name="connsiteY17" fmla="*/ 3800470 h 3800470"/>
                <a:gd name="connsiteX0" fmla="*/ 3769513 w 3769513"/>
                <a:gd name="connsiteY0" fmla="*/ 0 h 3800470"/>
                <a:gd name="connsiteX1" fmla="*/ 3426613 w 3769513"/>
                <a:gd name="connsiteY1" fmla="*/ 233362 h 3800470"/>
                <a:gd name="connsiteX2" fmla="*/ 3264688 w 3769513"/>
                <a:gd name="connsiteY2" fmla="*/ 361950 h 3800470"/>
                <a:gd name="connsiteX3" fmla="*/ 2950363 w 3769513"/>
                <a:gd name="connsiteY3" fmla="*/ 526256 h 3800470"/>
                <a:gd name="connsiteX4" fmla="*/ 2690807 w 3769513"/>
                <a:gd name="connsiteY4" fmla="*/ 685800 h 3800470"/>
                <a:gd name="connsiteX5" fmla="*/ 2547932 w 3769513"/>
                <a:gd name="connsiteY5" fmla="*/ 890588 h 3800470"/>
                <a:gd name="connsiteX6" fmla="*/ 2436013 w 3769513"/>
                <a:gd name="connsiteY6" fmla="*/ 1166813 h 3800470"/>
                <a:gd name="connsiteX7" fmla="*/ 2233608 w 3769513"/>
                <a:gd name="connsiteY7" fmla="*/ 1533525 h 3800470"/>
                <a:gd name="connsiteX8" fmla="*/ 2043109 w 3769513"/>
                <a:gd name="connsiteY8" fmla="*/ 1854994 h 3800470"/>
                <a:gd name="connsiteX9" fmla="*/ 1752597 w 3769513"/>
                <a:gd name="connsiteY9" fmla="*/ 2431255 h 3800470"/>
                <a:gd name="connsiteX10" fmla="*/ 1493040 w 3769513"/>
                <a:gd name="connsiteY10" fmla="*/ 2590797 h 3800470"/>
                <a:gd name="connsiteX11" fmla="*/ 1357309 w 3769513"/>
                <a:gd name="connsiteY11" fmla="*/ 2709858 h 3800470"/>
                <a:gd name="connsiteX12" fmla="*/ 983453 w 3769513"/>
                <a:gd name="connsiteY12" fmla="*/ 2986083 h 3800470"/>
                <a:gd name="connsiteX13" fmla="*/ 781049 w 3769513"/>
                <a:gd name="connsiteY13" fmla="*/ 3121815 h 3800470"/>
                <a:gd name="connsiteX14" fmla="*/ 678654 w 3769513"/>
                <a:gd name="connsiteY14" fmla="*/ 3167059 h 3800470"/>
                <a:gd name="connsiteX15" fmla="*/ 523874 w 3769513"/>
                <a:gd name="connsiteY15" fmla="*/ 3314695 h 3800470"/>
                <a:gd name="connsiteX16" fmla="*/ 340518 w 3769513"/>
                <a:gd name="connsiteY16" fmla="*/ 3445665 h 3800470"/>
                <a:gd name="connsiteX17" fmla="*/ 157162 w 3769513"/>
                <a:gd name="connsiteY17" fmla="*/ 3617113 h 3800470"/>
                <a:gd name="connsiteX18" fmla="*/ 0 w 3769513"/>
                <a:gd name="connsiteY18" fmla="*/ 3800470 h 3800470"/>
                <a:gd name="connsiteX0" fmla="*/ 3781419 w 3781419"/>
                <a:gd name="connsiteY0" fmla="*/ 0 h 3790945"/>
                <a:gd name="connsiteX1" fmla="*/ 3438519 w 3781419"/>
                <a:gd name="connsiteY1" fmla="*/ 233362 h 3790945"/>
                <a:gd name="connsiteX2" fmla="*/ 3276594 w 3781419"/>
                <a:gd name="connsiteY2" fmla="*/ 361950 h 3790945"/>
                <a:gd name="connsiteX3" fmla="*/ 2962269 w 3781419"/>
                <a:gd name="connsiteY3" fmla="*/ 526256 h 3790945"/>
                <a:gd name="connsiteX4" fmla="*/ 2702713 w 3781419"/>
                <a:gd name="connsiteY4" fmla="*/ 685800 h 3790945"/>
                <a:gd name="connsiteX5" fmla="*/ 2559838 w 3781419"/>
                <a:gd name="connsiteY5" fmla="*/ 890588 h 3790945"/>
                <a:gd name="connsiteX6" fmla="*/ 2447919 w 3781419"/>
                <a:gd name="connsiteY6" fmla="*/ 1166813 h 3790945"/>
                <a:gd name="connsiteX7" fmla="*/ 2245514 w 3781419"/>
                <a:gd name="connsiteY7" fmla="*/ 1533525 h 3790945"/>
                <a:gd name="connsiteX8" fmla="*/ 2055015 w 3781419"/>
                <a:gd name="connsiteY8" fmla="*/ 1854994 h 3790945"/>
                <a:gd name="connsiteX9" fmla="*/ 1764503 w 3781419"/>
                <a:gd name="connsiteY9" fmla="*/ 2431255 h 3790945"/>
                <a:gd name="connsiteX10" fmla="*/ 1504946 w 3781419"/>
                <a:gd name="connsiteY10" fmla="*/ 2590797 h 3790945"/>
                <a:gd name="connsiteX11" fmla="*/ 1369215 w 3781419"/>
                <a:gd name="connsiteY11" fmla="*/ 2709858 h 3790945"/>
                <a:gd name="connsiteX12" fmla="*/ 995359 w 3781419"/>
                <a:gd name="connsiteY12" fmla="*/ 2986083 h 3790945"/>
                <a:gd name="connsiteX13" fmla="*/ 792955 w 3781419"/>
                <a:gd name="connsiteY13" fmla="*/ 3121815 h 3790945"/>
                <a:gd name="connsiteX14" fmla="*/ 690560 w 3781419"/>
                <a:gd name="connsiteY14" fmla="*/ 3167059 h 3790945"/>
                <a:gd name="connsiteX15" fmla="*/ 535780 w 3781419"/>
                <a:gd name="connsiteY15" fmla="*/ 3314695 h 3790945"/>
                <a:gd name="connsiteX16" fmla="*/ 352424 w 3781419"/>
                <a:gd name="connsiteY16" fmla="*/ 3445665 h 3790945"/>
                <a:gd name="connsiteX17" fmla="*/ 169068 w 3781419"/>
                <a:gd name="connsiteY17" fmla="*/ 3617113 h 3790945"/>
                <a:gd name="connsiteX18" fmla="*/ 0 w 3781419"/>
                <a:gd name="connsiteY18" fmla="*/ 3790945 h 3790945"/>
                <a:gd name="connsiteX0" fmla="*/ 3781419 w 3781419"/>
                <a:gd name="connsiteY0" fmla="*/ 0 h 3790945"/>
                <a:gd name="connsiteX1" fmla="*/ 3438519 w 3781419"/>
                <a:gd name="connsiteY1" fmla="*/ 233362 h 3790945"/>
                <a:gd name="connsiteX2" fmla="*/ 3276594 w 3781419"/>
                <a:gd name="connsiteY2" fmla="*/ 361950 h 3790945"/>
                <a:gd name="connsiteX3" fmla="*/ 2962269 w 3781419"/>
                <a:gd name="connsiteY3" fmla="*/ 526256 h 3790945"/>
                <a:gd name="connsiteX4" fmla="*/ 2702713 w 3781419"/>
                <a:gd name="connsiteY4" fmla="*/ 685800 h 3790945"/>
                <a:gd name="connsiteX5" fmla="*/ 2559838 w 3781419"/>
                <a:gd name="connsiteY5" fmla="*/ 890588 h 3790945"/>
                <a:gd name="connsiteX6" fmla="*/ 2447919 w 3781419"/>
                <a:gd name="connsiteY6" fmla="*/ 1166813 h 3790945"/>
                <a:gd name="connsiteX7" fmla="*/ 2245514 w 3781419"/>
                <a:gd name="connsiteY7" fmla="*/ 1533525 h 3790945"/>
                <a:gd name="connsiteX8" fmla="*/ 2055015 w 3781419"/>
                <a:gd name="connsiteY8" fmla="*/ 1854994 h 3790945"/>
                <a:gd name="connsiteX9" fmla="*/ 1764503 w 3781419"/>
                <a:gd name="connsiteY9" fmla="*/ 2431255 h 3790945"/>
                <a:gd name="connsiteX10" fmla="*/ 1504946 w 3781419"/>
                <a:gd name="connsiteY10" fmla="*/ 2590797 h 3790945"/>
                <a:gd name="connsiteX11" fmla="*/ 1369215 w 3781419"/>
                <a:gd name="connsiteY11" fmla="*/ 2709858 h 3790945"/>
                <a:gd name="connsiteX12" fmla="*/ 995359 w 3781419"/>
                <a:gd name="connsiteY12" fmla="*/ 2986083 h 3790945"/>
                <a:gd name="connsiteX13" fmla="*/ 792955 w 3781419"/>
                <a:gd name="connsiteY13" fmla="*/ 3121815 h 3790945"/>
                <a:gd name="connsiteX14" fmla="*/ 690560 w 3781419"/>
                <a:gd name="connsiteY14" fmla="*/ 3167059 h 3790945"/>
                <a:gd name="connsiteX15" fmla="*/ 535780 w 3781419"/>
                <a:gd name="connsiteY15" fmla="*/ 3314695 h 3790945"/>
                <a:gd name="connsiteX16" fmla="*/ 352424 w 3781419"/>
                <a:gd name="connsiteY16" fmla="*/ 3445665 h 3790945"/>
                <a:gd name="connsiteX17" fmla="*/ 169068 w 3781419"/>
                <a:gd name="connsiteY17" fmla="*/ 3617113 h 3790945"/>
                <a:gd name="connsiteX18" fmla="*/ 0 w 3781419"/>
                <a:gd name="connsiteY18" fmla="*/ 3790945 h 3790945"/>
                <a:gd name="connsiteX0" fmla="*/ 3793942 w 3793942"/>
                <a:gd name="connsiteY0" fmla="*/ 0 h 3802532"/>
                <a:gd name="connsiteX1" fmla="*/ 3451042 w 3793942"/>
                <a:gd name="connsiteY1" fmla="*/ 233362 h 3802532"/>
                <a:gd name="connsiteX2" fmla="*/ 3289117 w 3793942"/>
                <a:gd name="connsiteY2" fmla="*/ 361950 h 3802532"/>
                <a:gd name="connsiteX3" fmla="*/ 2974792 w 3793942"/>
                <a:gd name="connsiteY3" fmla="*/ 526256 h 3802532"/>
                <a:gd name="connsiteX4" fmla="*/ 2715236 w 3793942"/>
                <a:gd name="connsiteY4" fmla="*/ 685800 h 3802532"/>
                <a:gd name="connsiteX5" fmla="*/ 2572361 w 3793942"/>
                <a:gd name="connsiteY5" fmla="*/ 890588 h 3802532"/>
                <a:gd name="connsiteX6" fmla="*/ 2460442 w 3793942"/>
                <a:gd name="connsiteY6" fmla="*/ 1166813 h 3802532"/>
                <a:gd name="connsiteX7" fmla="*/ 2258037 w 3793942"/>
                <a:gd name="connsiteY7" fmla="*/ 1533525 h 3802532"/>
                <a:gd name="connsiteX8" fmla="*/ 2067538 w 3793942"/>
                <a:gd name="connsiteY8" fmla="*/ 1854994 h 3802532"/>
                <a:gd name="connsiteX9" fmla="*/ 1777026 w 3793942"/>
                <a:gd name="connsiteY9" fmla="*/ 2431255 h 3802532"/>
                <a:gd name="connsiteX10" fmla="*/ 1517469 w 3793942"/>
                <a:gd name="connsiteY10" fmla="*/ 2590797 h 3802532"/>
                <a:gd name="connsiteX11" fmla="*/ 1381738 w 3793942"/>
                <a:gd name="connsiteY11" fmla="*/ 2709858 h 3802532"/>
                <a:gd name="connsiteX12" fmla="*/ 1007882 w 3793942"/>
                <a:gd name="connsiteY12" fmla="*/ 2986083 h 3802532"/>
                <a:gd name="connsiteX13" fmla="*/ 805478 w 3793942"/>
                <a:gd name="connsiteY13" fmla="*/ 3121815 h 3802532"/>
                <a:gd name="connsiteX14" fmla="*/ 703083 w 3793942"/>
                <a:gd name="connsiteY14" fmla="*/ 3167059 h 3802532"/>
                <a:gd name="connsiteX15" fmla="*/ 548303 w 3793942"/>
                <a:gd name="connsiteY15" fmla="*/ 3314695 h 3802532"/>
                <a:gd name="connsiteX16" fmla="*/ 364947 w 3793942"/>
                <a:gd name="connsiteY16" fmla="*/ 3445665 h 3802532"/>
                <a:gd name="connsiteX17" fmla="*/ 181591 w 3793942"/>
                <a:gd name="connsiteY17" fmla="*/ 3617113 h 3802532"/>
                <a:gd name="connsiteX18" fmla="*/ 12523 w 3793942"/>
                <a:gd name="connsiteY18" fmla="*/ 3790945 h 3802532"/>
                <a:gd name="connsiteX19" fmla="*/ 12522 w 3793942"/>
                <a:gd name="connsiteY19" fmla="*/ 3786182 h 3802532"/>
                <a:gd name="connsiteX0" fmla="*/ 4295770 w 4295770"/>
                <a:gd name="connsiteY0" fmla="*/ 0 h 4095746"/>
                <a:gd name="connsiteX1" fmla="*/ 3952870 w 4295770"/>
                <a:gd name="connsiteY1" fmla="*/ 233362 h 4095746"/>
                <a:gd name="connsiteX2" fmla="*/ 3790945 w 4295770"/>
                <a:gd name="connsiteY2" fmla="*/ 361950 h 4095746"/>
                <a:gd name="connsiteX3" fmla="*/ 3476620 w 4295770"/>
                <a:gd name="connsiteY3" fmla="*/ 526256 h 4095746"/>
                <a:gd name="connsiteX4" fmla="*/ 3217064 w 4295770"/>
                <a:gd name="connsiteY4" fmla="*/ 685800 h 4095746"/>
                <a:gd name="connsiteX5" fmla="*/ 3074189 w 4295770"/>
                <a:gd name="connsiteY5" fmla="*/ 890588 h 4095746"/>
                <a:gd name="connsiteX6" fmla="*/ 2962270 w 4295770"/>
                <a:gd name="connsiteY6" fmla="*/ 1166813 h 4095746"/>
                <a:gd name="connsiteX7" fmla="*/ 2759865 w 4295770"/>
                <a:gd name="connsiteY7" fmla="*/ 1533525 h 4095746"/>
                <a:gd name="connsiteX8" fmla="*/ 2569366 w 4295770"/>
                <a:gd name="connsiteY8" fmla="*/ 1854994 h 4095746"/>
                <a:gd name="connsiteX9" fmla="*/ 2278854 w 4295770"/>
                <a:gd name="connsiteY9" fmla="*/ 2431255 h 4095746"/>
                <a:gd name="connsiteX10" fmla="*/ 2019297 w 4295770"/>
                <a:gd name="connsiteY10" fmla="*/ 2590797 h 4095746"/>
                <a:gd name="connsiteX11" fmla="*/ 1883566 w 4295770"/>
                <a:gd name="connsiteY11" fmla="*/ 2709858 h 4095746"/>
                <a:gd name="connsiteX12" fmla="*/ 1509710 w 4295770"/>
                <a:gd name="connsiteY12" fmla="*/ 2986083 h 4095746"/>
                <a:gd name="connsiteX13" fmla="*/ 1307306 w 4295770"/>
                <a:gd name="connsiteY13" fmla="*/ 3121815 h 4095746"/>
                <a:gd name="connsiteX14" fmla="*/ 1204911 w 4295770"/>
                <a:gd name="connsiteY14" fmla="*/ 3167059 h 4095746"/>
                <a:gd name="connsiteX15" fmla="*/ 1050131 w 4295770"/>
                <a:gd name="connsiteY15" fmla="*/ 3314695 h 4095746"/>
                <a:gd name="connsiteX16" fmla="*/ 866775 w 4295770"/>
                <a:gd name="connsiteY16" fmla="*/ 3445665 h 4095746"/>
                <a:gd name="connsiteX17" fmla="*/ 683419 w 4295770"/>
                <a:gd name="connsiteY17" fmla="*/ 3617113 h 4095746"/>
                <a:gd name="connsiteX18" fmla="*/ 514351 w 4295770"/>
                <a:gd name="connsiteY18" fmla="*/ 3790945 h 4095746"/>
                <a:gd name="connsiteX19" fmla="*/ 0 w 4295770"/>
                <a:gd name="connsiteY19" fmla="*/ 4095744 h 4095746"/>
                <a:gd name="connsiteX0" fmla="*/ 4305295 w 4305295"/>
                <a:gd name="connsiteY0" fmla="*/ 0 h 4105271"/>
                <a:gd name="connsiteX1" fmla="*/ 3962395 w 4305295"/>
                <a:gd name="connsiteY1" fmla="*/ 233362 h 4105271"/>
                <a:gd name="connsiteX2" fmla="*/ 3800470 w 4305295"/>
                <a:gd name="connsiteY2" fmla="*/ 361950 h 4105271"/>
                <a:gd name="connsiteX3" fmla="*/ 3486145 w 4305295"/>
                <a:gd name="connsiteY3" fmla="*/ 526256 h 4105271"/>
                <a:gd name="connsiteX4" fmla="*/ 3226589 w 4305295"/>
                <a:gd name="connsiteY4" fmla="*/ 685800 h 4105271"/>
                <a:gd name="connsiteX5" fmla="*/ 3083714 w 4305295"/>
                <a:gd name="connsiteY5" fmla="*/ 890588 h 4105271"/>
                <a:gd name="connsiteX6" fmla="*/ 2971795 w 4305295"/>
                <a:gd name="connsiteY6" fmla="*/ 1166813 h 4105271"/>
                <a:gd name="connsiteX7" fmla="*/ 2769390 w 4305295"/>
                <a:gd name="connsiteY7" fmla="*/ 1533525 h 4105271"/>
                <a:gd name="connsiteX8" fmla="*/ 2578891 w 4305295"/>
                <a:gd name="connsiteY8" fmla="*/ 1854994 h 4105271"/>
                <a:gd name="connsiteX9" fmla="*/ 2288379 w 4305295"/>
                <a:gd name="connsiteY9" fmla="*/ 2431255 h 4105271"/>
                <a:gd name="connsiteX10" fmla="*/ 2028822 w 4305295"/>
                <a:gd name="connsiteY10" fmla="*/ 2590797 h 4105271"/>
                <a:gd name="connsiteX11" fmla="*/ 1893091 w 4305295"/>
                <a:gd name="connsiteY11" fmla="*/ 2709858 h 4105271"/>
                <a:gd name="connsiteX12" fmla="*/ 1519235 w 4305295"/>
                <a:gd name="connsiteY12" fmla="*/ 2986083 h 4105271"/>
                <a:gd name="connsiteX13" fmla="*/ 1316831 w 4305295"/>
                <a:gd name="connsiteY13" fmla="*/ 3121815 h 4105271"/>
                <a:gd name="connsiteX14" fmla="*/ 1214436 w 4305295"/>
                <a:gd name="connsiteY14" fmla="*/ 3167059 h 4105271"/>
                <a:gd name="connsiteX15" fmla="*/ 1059656 w 4305295"/>
                <a:gd name="connsiteY15" fmla="*/ 3314695 h 4105271"/>
                <a:gd name="connsiteX16" fmla="*/ 876300 w 4305295"/>
                <a:gd name="connsiteY16" fmla="*/ 3445665 h 4105271"/>
                <a:gd name="connsiteX17" fmla="*/ 692944 w 4305295"/>
                <a:gd name="connsiteY17" fmla="*/ 3617113 h 4105271"/>
                <a:gd name="connsiteX18" fmla="*/ 523876 w 4305295"/>
                <a:gd name="connsiteY18" fmla="*/ 3790945 h 4105271"/>
                <a:gd name="connsiteX19" fmla="*/ 0 w 4305295"/>
                <a:gd name="connsiteY19" fmla="*/ 4105269 h 4105271"/>
                <a:gd name="connsiteX0" fmla="*/ 4344790 w 4344790"/>
                <a:gd name="connsiteY0" fmla="*/ 0 h 4129247"/>
                <a:gd name="connsiteX1" fmla="*/ 4001890 w 4344790"/>
                <a:gd name="connsiteY1" fmla="*/ 233362 h 4129247"/>
                <a:gd name="connsiteX2" fmla="*/ 3839965 w 4344790"/>
                <a:gd name="connsiteY2" fmla="*/ 361950 h 4129247"/>
                <a:gd name="connsiteX3" fmla="*/ 3525640 w 4344790"/>
                <a:gd name="connsiteY3" fmla="*/ 526256 h 4129247"/>
                <a:gd name="connsiteX4" fmla="*/ 3266084 w 4344790"/>
                <a:gd name="connsiteY4" fmla="*/ 685800 h 4129247"/>
                <a:gd name="connsiteX5" fmla="*/ 3123209 w 4344790"/>
                <a:gd name="connsiteY5" fmla="*/ 890588 h 4129247"/>
                <a:gd name="connsiteX6" fmla="*/ 3011290 w 4344790"/>
                <a:gd name="connsiteY6" fmla="*/ 1166813 h 4129247"/>
                <a:gd name="connsiteX7" fmla="*/ 2808885 w 4344790"/>
                <a:gd name="connsiteY7" fmla="*/ 1533525 h 4129247"/>
                <a:gd name="connsiteX8" fmla="*/ 2618386 w 4344790"/>
                <a:gd name="connsiteY8" fmla="*/ 1854994 h 4129247"/>
                <a:gd name="connsiteX9" fmla="*/ 2327874 w 4344790"/>
                <a:gd name="connsiteY9" fmla="*/ 2431255 h 4129247"/>
                <a:gd name="connsiteX10" fmla="*/ 2068317 w 4344790"/>
                <a:gd name="connsiteY10" fmla="*/ 2590797 h 4129247"/>
                <a:gd name="connsiteX11" fmla="*/ 1932586 w 4344790"/>
                <a:gd name="connsiteY11" fmla="*/ 2709858 h 4129247"/>
                <a:gd name="connsiteX12" fmla="*/ 1558730 w 4344790"/>
                <a:gd name="connsiteY12" fmla="*/ 2986083 h 4129247"/>
                <a:gd name="connsiteX13" fmla="*/ 1356326 w 4344790"/>
                <a:gd name="connsiteY13" fmla="*/ 3121815 h 4129247"/>
                <a:gd name="connsiteX14" fmla="*/ 1253931 w 4344790"/>
                <a:gd name="connsiteY14" fmla="*/ 3167059 h 4129247"/>
                <a:gd name="connsiteX15" fmla="*/ 1099151 w 4344790"/>
                <a:gd name="connsiteY15" fmla="*/ 3314695 h 4129247"/>
                <a:gd name="connsiteX16" fmla="*/ 915795 w 4344790"/>
                <a:gd name="connsiteY16" fmla="*/ 3445665 h 4129247"/>
                <a:gd name="connsiteX17" fmla="*/ 732439 w 4344790"/>
                <a:gd name="connsiteY17" fmla="*/ 3617113 h 4129247"/>
                <a:gd name="connsiteX18" fmla="*/ 563371 w 4344790"/>
                <a:gd name="connsiteY18" fmla="*/ 3790945 h 4129247"/>
                <a:gd name="connsiteX19" fmla="*/ 39495 w 4344790"/>
                <a:gd name="connsiteY19" fmla="*/ 4105269 h 4129247"/>
                <a:gd name="connsiteX20" fmla="*/ 37115 w 4344790"/>
                <a:gd name="connsiteY20" fmla="*/ 4107650 h 4129247"/>
                <a:gd name="connsiteX0" fmla="*/ 4722012 w 4722012"/>
                <a:gd name="connsiteY0" fmla="*/ 0 h 4331487"/>
                <a:gd name="connsiteX1" fmla="*/ 4379112 w 4722012"/>
                <a:gd name="connsiteY1" fmla="*/ 233362 h 4331487"/>
                <a:gd name="connsiteX2" fmla="*/ 4217187 w 4722012"/>
                <a:gd name="connsiteY2" fmla="*/ 361950 h 4331487"/>
                <a:gd name="connsiteX3" fmla="*/ 3902862 w 4722012"/>
                <a:gd name="connsiteY3" fmla="*/ 526256 h 4331487"/>
                <a:gd name="connsiteX4" fmla="*/ 3643306 w 4722012"/>
                <a:gd name="connsiteY4" fmla="*/ 685800 h 4331487"/>
                <a:gd name="connsiteX5" fmla="*/ 3500431 w 4722012"/>
                <a:gd name="connsiteY5" fmla="*/ 890588 h 4331487"/>
                <a:gd name="connsiteX6" fmla="*/ 3388512 w 4722012"/>
                <a:gd name="connsiteY6" fmla="*/ 1166813 h 4331487"/>
                <a:gd name="connsiteX7" fmla="*/ 3186107 w 4722012"/>
                <a:gd name="connsiteY7" fmla="*/ 1533525 h 4331487"/>
                <a:gd name="connsiteX8" fmla="*/ 2995608 w 4722012"/>
                <a:gd name="connsiteY8" fmla="*/ 1854994 h 4331487"/>
                <a:gd name="connsiteX9" fmla="*/ 2705096 w 4722012"/>
                <a:gd name="connsiteY9" fmla="*/ 2431255 h 4331487"/>
                <a:gd name="connsiteX10" fmla="*/ 2445539 w 4722012"/>
                <a:gd name="connsiteY10" fmla="*/ 2590797 h 4331487"/>
                <a:gd name="connsiteX11" fmla="*/ 2309808 w 4722012"/>
                <a:gd name="connsiteY11" fmla="*/ 2709858 h 4331487"/>
                <a:gd name="connsiteX12" fmla="*/ 1935952 w 4722012"/>
                <a:gd name="connsiteY12" fmla="*/ 2986083 h 4331487"/>
                <a:gd name="connsiteX13" fmla="*/ 1733548 w 4722012"/>
                <a:gd name="connsiteY13" fmla="*/ 3121815 h 4331487"/>
                <a:gd name="connsiteX14" fmla="*/ 1631153 w 4722012"/>
                <a:gd name="connsiteY14" fmla="*/ 3167059 h 4331487"/>
                <a:gd name="connsiteX15" fmla="*/ 1476373 w 4722012"/>
                <a:gd name="connsiteY15" fmla="*/ 3314695 h 4331487"/>
                <a:gd name="connsiteX16" fmla="*/ 1293017 w 4722012"/>
                <a:gd name="connsiteY16" fmla="*/ 3445665 h 4331487"/>
                <a:gd name="connsiteX17" fmla="*/ 1109661 w 4722012"/>
                <a:gd name="connsiteY17" fmla="*/ 3617113 h 4331487"/>
                <a:gd name="connsiteX18" fmla="*/ 940593 w 4722012"/>
                <a:gd name="connsiteY18" fmla="*/ 3790945 h 4331487"/>
                <a:gd name="connsiteX19" fmla="*/ 416717 w 4722012"/>
                <a:gd name="connsiteY19" fmla="*/ 4105269 h 4331487"/>
                <a:gd name="connsiteX20" fmla="*/ 0 w 4722012"/>
                <a:gd name="connsiteY20" fmla="*/ 4331487 h 4331487"/>
                <a:gd name="connsiteX0" fmla="*/ 4305295 w 4305295"/>
                <a:gd name="connsiteY0" fmla="*/ 0 h 4105271"/>
                <a:gd name="connsiteX1" fmla="*/ 3962395 w 4305295"/>
                <a:gd name="connsiteY1" fmla="*/ 233362 h 4105271"/>
                <a:gd name="connsiteX2" fmla="*/ 3800470 w 4305295"/>
                <a:gd name="connsiteY2" fmla="*/ 361950 h 4105271"/>
                <a:gd name="connsiteX3" fmla="*/ 3486145 w 4305295"/>
                <a:gd name="connsiteY3" fmla="*/ 526256 h 4105271"/>
                <a:gd name="connsiteX4" fmla="*/ 3226589 w 4305295"/>
                <a:gd name="connsiteY4" fmla="*/ 685800 h 4105271"/>
                <a:gd name="connsiteX5" fmla="*/ 3083714 w 4305295"/>
                <a:gd name="connsiteY5" fmla="*/ 890588 h 4105271"/>
                <a:gd name="connsiteX6" fmla="*/ 2971795 w 4305295"/>
                <a:gd name="connsiteY6" fmla="*/ 1166813 h 4105271"/>
                <a:gd name="connsiteX7" fmla="*/ 2769390 w 4305295"/>
                <a:gd name="connsiteY7" fmla="*/ 1533525 h 4105271"/>
                <a:gd name="connsiteX8" fmla="*/ 2578891 w 4305295"/>
                <a:gd name="connsiteY8" fmla="*/ 1854994 h 4105271"/>
                <a:gd name="connsiteX9" fmla="*/ 2288379 w 4305295"/>
                <a:gd name="connsiteY9" fmla="*/ 2431255 h 4105271"/>
                <a:gd name="connsiteX10" fmla="*/ 2028822 w 4305295"/>
                <a:gd name="connsiteY10" fmla="*/ 2590797 h 4105271"/>
                <a:gd name="connsiteX11" fmla="*/ 1893091 w 4305295"/>
                <a:gd name="connsiteY11" fmla="*/ 2709858 h 4105271"/>
                <a:gd name="connsiteX12" fmla="*/ 1519235 w 4305295"/>
                <a:gd name="connsiteY12" fmla="*/ 2986083 h 4105271"/>
                <a:gd name="connsiteX13" fmla="*/ 1316831 w 4305295"/>
                <a:gd name="connsiteY13" fmla="*/ 3121815 h 4105271"/>
                <a:gd name="connsiteX14" fmla="*/ 1214436 w 4305295"/>
                <a:gd name="connsiteY14" fmla="*/ 3167059 h 4105271"/>
                <a:gd name="connsiteX15" fmla="*/ 1059656 w 4305295"/>
                <a:gd name="connsiteY15" fmla="*/ 3314695 h 4105271"/>
                <a:gd name="connsiteX16" fmla="*/ 876300 w 4305295"/>
                <a:gd name="connsiteY16" fmla="*/ 3445665 h 4105271"/>
                <a:gd name="connsiteX17" fmla="*/ 692944 w 4305295"/>
                <a:gd name="connsiteY17" fmla="*/ 3617113 h 4105271"/>
                <a:gd name="connsiteX18" fmla="*/ 523876 w 4305295"/>
                <a:gd name="connsiteY18" fmla="*/ 3790945 h 4105271"/>
                <a:gd name="connsiteX19" fmla="*/ 0 w 4305295"/>
                <a:gd name="connsiteY19" fmla="*/ 4105269 h 4105271"/>
                <a:gd name="connsiteX0" fmla="*/ 4341014 w 4341014"/>
                <a:gd name="connsiteY0" fmla="*/ 0 h 4119558"/>
                <a:gd name="connsiteX1" fmla="*/ 3998114 w 4341014"/>
                <a:gd name="connsiteY1" fmla="*/ 233362 h 4119558"/>
                <a:gd name="connsiteX2" fmla="*/ 3836189 w 4341014"/>
                <a:gd name="connsiteY2" fmla="*/ 361950 h 4119558"/>
                <a:gd name="connsiteX3" fmla="*/ 3521864 w 4341014"/>
                <a:gd name="connsiteY3" fmla="*/ 526256 h 4119558"/>
                <a:gd name="connsiteX4" fmla="*/ 3262308 w 4341014"/>
                <a:gd name="connsiteY4" fmla="*/ 685800 h 4119558"/>
                <a:gd name="connsiteX5" fmla="*/ 3119433 w 4341014"/>
                <a:gd name="connsiteY5" fmla="*/ 890588 h 4119558"/>
                <a:gd name="connsiteX6" fmla="*/ 3007514 w 4341014"/>
                <a:gd name="connsiteY6" fmla="*/ 1166813 h 4119558"/>
                <a:gd name="connsiteX7" fmla="*/ 2805109 w 4341014"/>
                <a:gd name="connsiteY7" fmla="*/ 1533525 h 4119558"/>
                <a:gd name="connsiteX8" fmla="*/ 2614610 w 4341014"/>
                <a:gd name="connsiteY8" fmla="*/ 1854994 h 4119558"/>
                <a:gd name="connsiteX9" fmla="*/ 2324098 w 4341014"/>
                <a:gd name="connsiteY9" fmla="*/ 2431255 h 4119558"/>
                <a:gd name="connsiteX10" fmla="*/ 2064541 w 4341014"/>
                <a:gd name="connsiteY10" fmla="*/ 2590797 h 4119558"/>
                <a:gd name="connsiteX11" fmla="*/ 1928810 w 4341014"/>
                <a:gd name="connsiteY11" fmla="*/ 2709858 h 4119558"/>
                <a:gd name="connsiteX12" fmla="*/ 1554954 w 4341014"/>
                <a:gd name="connsiteY12" fmla="*/ 2986083 h 4119558"/>
                <a:gd name="connsiteX13" fmla="*/ 1352550 w 4341014"/>
                <a:gd name="connsiteY13" fmla="*/ 3121815 h 4119558"/>
                <a:gd name="connsiteX14" fmla="*/ 1250155 w 4341014"/>
                <a:gd name="connsiteY14" fmla="*/ 3167059 h 4119558"/>
                <a:gd name="connsiteX15" fmla="*/ 1095375 w 4341014"/>
                <a:gd name="connsiteY15" fmla="*/ 3314695 h 4119558"/>
                <a:gd name="connsiteX16" fmla="*/ 912019 w 4341014"/>
                <a:gd name="connsiteY16" fmla="*/ 3445665 h 4119558"/>
                <a:gd name="connsiteX17" fmla="*/ 728663 w 4341014"/>
                <a:gd name="connsiteY17" fmla="*/ 3617113 h 4119558"/>
                <a:gd name="connsiteX18" fmla="*/ 559595 w 4341014"/>
                <a:gd name="connsiteY18" fmla="*/ 3790945 h 4119558"/>
                <a:gd name="connsiteX19" fmla="*/ 0 w 4341014"/>
                <a:gd name="connsiteY19" fmla="*/ 4119556 h 411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41014" h="4119558">
                  <a:moveTo>
                    <a:pt x="4341014" y="0"/>
                  </a:moveTo>
                  <a:cubicBezTo>
                    <a:pt x="4284658" y="40878"/>
                    <a:pt x="4082251" y="173037"/>
                    <a:pt x="3998114" y="233362"/>
                  </a:cubicBezTo>
                  <a:cubicBezTo>
                    <a:pt x="3913977" y="293687"/>
                    <a:pt x="3915564" y="313134"/>
                    <a:pt x="3836189" y="361950"/>
                  </a:cubicBezTo>
                  <a:cubicBezTo>
                    <a:pt x="3756814" y="410766"/>
                    <a:pt x="3617511" y="472281"/>
                    <a:pt x="3521864" y="526256"/>
                  </a:cubicBezTo>
                  <a:cubicBezTo>
                    <a:pt x="3426217" y="580231"/>
                    <a:pt x="3326205" y="628650"/>
                    <a:pt x="3262308" y="685800"/>
                  </a:cubicBezTo>
                  <a:cubicBezTo>
                    <a:pt x="3198411" y="742950"/>
                    <a:pt x="3152374" y="801291"/>
                    <a:pt x="3119433" y="890588"/>
                  </a:cubicBezTo>
                  <a:cubicBezTo>
                    <a:pt x="3095224" y="924322"/>
                    <a:pt x="3048493" y="1103014"/>
                    <a:pt x="3007514" y="1166813"/>
                  </a:cubicBezTo>
                  <a:cubicBezTo>
                    <a:pt x="2957111" y="1253331"/>
                    <a:pt x="2805109" y="1537990"/>
                    <a:pt x="2805109" y="1533525"/>
                  </a:cubicBezTo>
                  <a:cubicBezTo>
                    <a:pt x="2771772" y="1593850"/>
                    <a:pt x="2614114" y="1855986"/>
                    <a:pt x="2614610" y="1854994"/>
                  </a:cubicBezTo>
                  <a:cubicBezTo>
                    <a:pt x="2583257" y="1908572"/>
                    <a:pt x="2330746" y="2366962"/>
                    <a:pt x="2324098" y="2431255"/>
                  </a:cubicBezTo>
                  <a:cubicBezTo>
                    <a:pt x="2266948" y="2499914"/>
                    <a:pt x="2064045" y="2592286"/>
                    <a:pt x="2064541" y="2590797"/>
                  </a:cubicBezTo>
                  <a:cubicBezTo>
                    <a:pt x="2020091" y="2617387"/>
                    <a:pt x="1930298" y="2709858"/>
                    <a:pt x="1928810" y="2709858"/>
                  </a:cubicBezTo>
                  <a:cubicBezTo>
                    <a:pt x="1904998" y="2728908"/>
                    <a:pt x="1556442" y="2987075"/>
                    <a:pt x="1554954" y="2986083"/>
                  </a:cubicBezTo>
                  <a:cubicBezTo>
                    <a:pt x="1460498" y="3051567"/>
                    <a:pt x="1403350" y="3091652"/>
                    <a:pt x="1352550" y="3121815"/>
                  </a:cubicBezTo>
                  <a:cubicBezTo>
                    <a:pt x="1301750" y="3151978"/>
                    <a:pt x="1293017" y="3140866"/>
                    <a:pt x="1250155" y="3167059"/>
                  </a:cubicBezTo>
                  <a:cubicBezTo>
                    <a:pt x="1207293" y="3193252"/>
                    <a:pt x="1153318" y="3273023"/>
                    <a:pt x="1095375" y="3314695"/>
                  </a:cubicBezTo>
                  <a:lnTo>
                    <a:pt x="912019" y="3445665"/>
                  </a:lnTo>
                  <a:cubicBezTo>
                    <a:pt x="852488" y="3497258"/>
                    <a:pt x="785416" y="3557979"/>
                    <a:pt x="728663" y="3617113"/>
                  </a:cubicBezTo>
                  <a:cubicBezTo>
                    <a:pt x="671910" y="3676247"/>
                    <a:pt x="615951" y="3735382"/>
                    <a:pt x="559595" y="3790945"/>
                  </a:cubicBezTo>
                  <a:cubicBezTo>
                    <a:pt x="531417" y="3819123"/>
                    <a:pt x="0" y="4120548"/>
                    <a:pt x="0" y="4119556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053139" y="5693566"/>
              <a:ext cx="50006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Universitate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677026" y="5222077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Eminescu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4" name="Rounded Rectangle 233"/>
            <p:cNvSpPr/>
            <p:nvPr/>
          </p:nvSpPr>
          <p:spPr>
            <a:xfrm rot="3077903">
              <a:off x="8307429" y="3381187"/>
              <a:ext cx="62355" cy="16779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TextBox 234"/>
            <p:cNvSpPr txBox="1"/>
            <p:nvPr/>
          </p:nvSpPr>
          <p:spPr>
            <a:xfrm>
              <a:off x="8386764" y="3281362"/>
              <a:ext cx="692941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b="1" dirty="0" smtClean="0">
                  <a:solidFill>
                    <a:schemeClr val="accent2">
                      <a:lumMod val="75000"/>
                    </a:schemeClr>
                  </a:solidFill>
                </a:rPr>
                <a:t>M7</a:t>
              </a: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Pasaj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Colentina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6" name="TextBox 235"/>
            <p:cNvSpPr txBox="1"/>
            <p:nvPr/>
          </p:nvSpPr>
          <p:spPr>
            <a:xfrm>
              <a:off x="7658103" y="3940968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Fundeni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7" name="Rounded Rectangle 236"/>
            <p:cNvSpPr/>
            <p:nvPr/>
          </p:nvSpPr>
          <p:spPr>
            <a:xfrm rot="3650500">
              <a:off x="7563183" y="3875863"/>
              <a:ext cx="60364" cy="141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Rounded Rectangle 237"/>
            <p:cNvSpPr/>
            <p:nvPr/>
          </p:nvSpPr>
          <p:spPr>
            <a:xfrm rot="1550444">
              <a:off x="7158370" y="4183044"/>
              <a:ext cx="60364" cy="141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7227097" y="4212431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D-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na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Ghica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0" name="Rounded Rectangle 239"/>
            <p:cNvSpPr/>
            <p:nvPr/>
          </p:nvSpPr>
          <p:spPr>
            <a:xfrm rot="1550444">
              <a:off x="7025019" y="4499750"/>
              <a:ext cx="60364" cy="141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TextBox 240"/>
            <p:cNvSpPr txBox="1"/>
            <p:nvPr/>
          </p:nvSpPr>
          <p:spPr>
            <a:xfrm>
              <a:off x="7124702" y="4469604"/>
              <a:ext cx="43576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Teiul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Doamnei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2" name="Rounded Rectangle 241"/>
            <p:cNvSpPr/>
            <p:nvPr/>
          </p:nvSpPr>
          <p:spPr>
            <a:xfrm rot="1550444">
              <a:off x="6798801" y="4923612"/>
              <a:ext cx="60364" cy="141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ounded Rectangle 37"/>
            <p:cNvSpPr/>
            <p:nvPr/>
          </p:nvSpPr>
          <p:spPr>
            <a:xfrm rot="19524677">
              <a:off x="6803645" y="4907972"/>
              <a:ext cx="49687" cy="1343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Rounded Rectangle 242"/>
            <p:cNvSpPr/>
            <p:nvPr/>
          </p:nvSpPr>
          <p:spPr>
            <a:xfrm rot="1550444">
              <a:off x="6598777" y="5249843"/>
              <a:ext cx="60364" cy="141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Rounded Rectangle 181"/>
            <p:cNvSpPr/>
            <p:nvPr/>
          </p:nvSpPr>
          <p:spPr>
            <a:xfrm rot="18565128">
              <a:off x="6618665" y="5221321"/>
              <a:ext cx="58109" cy="1390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Rounded Rectangle 243"/>
            <p:cNvSpPr/>
            <p:nvPr/>
          </p:nvSpPr>
          <p:spPr>
            <a:xfrm rot="1550444">
              <a:off x="6474951" y="5464156"/>
              <a:ext cx="60364" cy="141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ounded Rectangle 105"/>
            <p:cNvSpPr/>
            <p:nvPr/>
          </p:nvSpPr>
          <p:spPr>
            <a:xfrm rot="4554261">
              <a:off x="6388720" y="5529741"/>
              <a:ext cx="58121" cy="13737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6215064" y="5405434"/>
              <a:ext cx="50006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Mosilor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47" name="Rounded Rectangle 46"/>
            <p:cNvSpPr/>
            <p:nvPr/>
          </p:nvSpPr>
          <p:spPr>
            <a:xfrm rot="7370324">
              <a:off x="6032521" y="6041191"/>
              <a:ext cx="45719" cy="12509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Rounded Rectangle 244"/>
            <p:cNvSpPr/>
            <p:nvPr/>
          </p:nvSpPr>
          <p:spPr>
            <a:xfrm rot="3724054">
              <a:off x="6045213" y="5997761"/>
              <a:ext cx="50525" cy="1064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ounded Rectangle 75"/>
            <p:cNvSpPr/>
            <p:nvPr/>
          </p:nvSpPr>
          <p:spPr>
            <a:xfrm rot="21297451">
              <a:off x="6053027" y="6041331"/>
              <a:ext cx="45805" cy="10253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Rounded Rectangle 245"/>
            <p:cNvSpPr/>
            <p:nvPr/>
          </p:nvSpPr>
          <p:spPr>
            <a:xfrm rot="3022082">
              <a:off x="5582629" y="6347782"/>
              <a:ext cx="49271" cy="1091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122194" y="6015038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Unirii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7" name="TextBox 246"/>
            <p:cNvSpPr txBox="1"/>
            <p:nvPr/>
          </p:nvSpPr>
          <p:spPr>
            <a:xfrm>
              <a:off x="5669756" y="6350795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Cosbuc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0" name="Rounded Rectangle 149"/>
            <p:cNvSpPr/>
            <p:nvPr/>
          </p:nvSpPr>
          <p:spPr>
            <a:xfrm rot="19584602">
              <a:off x="5205238" y="6531271"/>
              <a:ext cx="59365" cy="1095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Rounded Rectangle 247"/>
            <p:cNvSpPr/>
            <p:nvPr/>
          </p:nvSpPr>
          <p:spPr>
            <a:xfrm rot="2439302">
              <a:off x="5175085" y="6620189"/>
              <a:ext cx="46558" cy="12824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4698207" y="6553197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Chirigiu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9" name="Rounded Rectangle 248"/>
            <p:cNvSpPr/>
            <p:nvPr/>
          </p:nvSpPr>
          <p:spPr>
            <a:xfrm rot="3145475">
              <a:off x="4867211" y="6856084"/>
              <a:ext cx="55517" cy="1285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TextBox 249"/>
            <p:cNvSpPr txBox="1"/>
            <p:nvPr/>
          </p:nvSpPr>
          <p:spPr>
            <a:xfrm>
              <a:off x="4381500" y="6793704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Sebastian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2" name="TextBox 251"/>
            <p:cNvSpPr txBox="1"/>
            <p:nvPr/>
          </p:nvSpPr>
          <p:spPr>
            <a:xfrm>
              <a:off x="4650582" y="7212804"/>
              <a:ext cx="50244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P-ta </a:t>
              </a: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Rahova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3" name="Rounded Rectangle 252"/>
            <p:cNvSpPr/>
            <p:nvPr/>
          </p:nvSpPr>
          <p:spPr>
            <a:xfrm rot="3665272">
              <a:off x="4279465" y="7331227"/>
              <a:ext cx="59649" cy="12856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4341020" y="7393779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Teius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5" name="Rounded Rectangle 254"/>
            <p:cNvSpPr/>
            <p:nvPr/>
          </p:nvSpPr>
          <p:spPr>
            <a:xfrm rot="3665272">
              <a:off x="3953233" y="7521727"/>
              <a:ext cx="59649" cy="12856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TextBox 255"/>
            <p:cNvSpPr txBox="1"/>
            <p:nvPr/>
          </p:nvSpPr>
          <p:spPr>
            <a:xfrm>
              <a:off x="3248026" y="7460455"/>
              <a:ext cx="70484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chemeClr val="accent2">
                      <a:lumMod val="75000"/>
                    </a:schemeClr>
                  </a:solidFill>
                </a:rPr>
                <a:t>M7</a:t>
              </a:r>
            </a:p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Sos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.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Alexandriei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8" name="Rounded Rectangle 257"/>
            <p:cNvSpPr/>
            <p:nvPr/>
          </p:nvSpPr>
          <p:spPr>
            <a:xfrm rot="18386748">
              <a:off x="5470039" y="4116367"/>
              <a:ext cx="49244" cy="12083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Rounded Rectangle 258"/>
            <p:cNvSpPr/>
            <p:nvPr/>
          </p:nvSpPr>
          <p:spPr>
            <a:xfrm rot="18386748">
              <a:off x="5358412" y="4035896"/>
              <a:ext cx="48180" cy="10880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 rot="11470499">
              <a:off x="5410455" y="4047089"/>
              <a:ext cx="47196" cy="12928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Rounded Rectangle 259"/>
            <p:cNvSpPr/>
            <p:nvPr/>
          </p:nvSpPr>
          <p:spPr>
            <a:xfrm rot="20891671">
              <a:off x="3512247" y="6797403"/>
              <a:ext cx="59578" cy="1402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TextBox 260"/>
            <p:cNvSpPr txBox="1"/>
            <p:nvPr/>
          </p:nvSpPr>
          <p:spPr>
            <a:xfrm>
              <a:off x="3595132" y="6814586"/>
              <a:ext cx="657781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b="1" dirty="0" smtClean="0">
                  <a:solidFill>
                    <a:srgbClr val="002F8E"/>
                  </a:solidFill>
                </a:rPr>
                <a:t>M8</a:t>
              </a:r>
            </a:p>
            <a:p>
              <a:r>
                <a:rPr lang="en-US" sz="700" b="1" dirty="0" err="1">
                  <a:solidFill>
                    <a:srgbClr val="002F8E"/>
                  </a:solidFill>
                </a:rPr>
                <a:t>Ghencea</a:t>
              </a:r>
              <a:endParaRPr lang="en-US" sz="700" b="1" dirty="0">
                <a:solidFill>
                  <a:srgbClr val="002F8E"/>
                </a:solidFill>
              </a:endParaRPr>
            </a:p>
          </p:txBody>
        </p:sp>
        <p:sp>
          <p:nvSpPr>
            <p:cNvPr id="262" name="Rounded Rectangle 261"/>
            <p:cNvSpPr/>
            <p:nvPr/>
          </p:nvSpPr>
          <p:spPr>
            <a:xfrm>
              <a:off x="3469384" y="6380682"/>
              <a:ext cx="59578" cy="1402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Rounded Rectangle 165"/>
            <p:cNvSpPr/>
            <p:nvPr/>
          </p:nvSpPr>
          <p:spPr>
            <a:xfrm rot="16200000">
              <a:off x="3393433" y="6326432"/>
              <a:ext cx="56689" cy="12922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Rounded Rectangle 262"/>
            <p:cNvSpPr/>
            <p:nvPr/>
          </p:nvSpPr>
          <p:spPr>
            <a:xfrm rot="385946">
              <a:off x="3490816" y="5621063"/>
              <a:ext cx="59578" cy="14026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Rounded Rectangle 263"/>
            <p:cNvSpPr/>
            <p:nvPr/>
          </p:nvSpPr>
          <p:spPr>
            <a:xfrm rot="1609003">
              <a:off x="3583754" y="5171930"/>
              <a:ext cx="60993" cy="1290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TextBox 264"/>
            <p:cNvSpPr txBox="1"/>
            <p:nvPr/>
          </p:nvSpPr>
          <p:spPr>
            <a:xfrm>
              <a:off x="3123648" y="5178667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Ciurel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67" name="Rounded Rectangle 266"/>
            <p:cNvSpPr/>
            <p:nvPr/>
          </p:nvSpPr>
          <p:spPr>
            <a:xfrm rot="4963887">
              <a:off x="4312082" y="4680120"/>
              <a:ext cx="52897" cy="1230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Rounded Rectangle 267"/>
            <p:cNvSpPr/>
            <p:nvPr/>
          </p:nvSpPr>
          <p:spPr>
            <a:xfrm rot="3583950">
              <a:off x="4625060" y="4530019"/>
              <a:ext cx="45719" cy="13057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Rounded Rectangle 268"/>
            <p:cNvSpPr/>
            <p:nvPr/>
          </p:nvSpPr>
          <p:spPr>
            <a:xfrm rot="1913761">
              <a:off x="4871676" y="4282061"/>
              <a:ext cx="49283" cy="1353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TextBox 269"/>
            <p:cNvSpPr txBox="1"/>
            <p:nvPr/>
          </p:nvSpPr>
          <p:spPr>
            <a:xfrm>
              <a:off x="4943473" y="4301639"/>
              <a:ext cx="476069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Mihalache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1" name="Rounded Rectangle 270"/>
            <p:cNvSpPr/>
            <p:nvPr/>
          </p:nvSpPr>
          <p:spPr>
            <a:xfrm rot="16553511">
              <a:off x="5980035" y="4056313"/>
              <a:ext cx="52634" cy="1309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TextBox 271"/>
            <p:cNvSpPr txBox="1"/>
            <p:nvPr/>
          </p:nvSpPr>
          <p:spPr>
            <a:xfrm>
              <a:off x="5945983" y="3988592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Floreasca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3" name="Rounded Rectangle 272"/>
            <p:cNvSpPr/>
            <p:nvPr/>
          </p:nvSpPr>
          <p:spPr>
            <a:xfrm rot="21044562">
              <a:off x="6210517" y="4175977"/>
              <a:ext cx="60269" cy="11388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TextBox 273"/>
            <p:cNvSpPr txBox="1"/>
            <p:nvPr/>
          </p:nvSpPr>
          <p:spPr>
            <a:xfrm>
              <a:off x="6279358" y="4162423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Glinka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5" name="Rounded Rectangle 274"/>
            <p:cNvSpPr/>
            <p:nvPr/>
          </p:nvSpPr>
          <p:spPr>
            <a:xfrm rot="14595909">
              <a:off x="6598425" y="4277835"/>
              <a:ext cx="67112" cy="1203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TextBox 275"/>
            <p:cNvSpPr txBox="1"/>
            <p:nvPr/>
          </p:nvSpPr>
          <p:spPr>
            <a:xfrm>
              <a:off x="6638928" y="4348160"/>
              <a:ext cx="50244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Maica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Domnului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7" name="Rounded Rectangle 276"/>
            <p:cNvSpPr/>
            <p:nvPr/>
          </p:nvSpPr>
          <p:spPr>
            <a:xfrm rot="19068363">
              <a:off x="7165512" y="4306870"/>
              <a:ext cx="60364" cy="141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Rounded Rectangle 277"/>
            <p:cNvSpPr/>
            <p:nvPr/>
          </p:nvSpPr>
          <p:spPr>
            <a:xfrm rot="16200000">
              <a:off x="6924658" y="4132577"/>
              <a:ext cx="67112" cy="1203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TextBox 278"/>
            <p:cNvSpPr txBox="1"/>
            <p:nvPr/>
          </p:nvSpPr>
          <p:spPr>
            <a:xfrm>
              <a:off x="7017547" y="3998119"/>
              <a:ext cx="43576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Palat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Ghica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80" name="Rounded Rectangle 279"/>
            <p:cNvSpPr/>
            <p:nvPr/>
          </p:nvSpPr>
          <p:spPr>
            <a:xfrm rot="17344602">
              <a:off x="7591756" y="4597382"/>
              <a:ext cx="60364" cy="141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TextBox 280"/>
            <p:cNvSpPr txBox="1"/>
            <p:nvPr/>
          </p:nvSpPr>
          <p:spPr>
            <a:xfrm>
              <a:off x="7698584" y="4476748"/>
              <a:ext cx="43576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Heliade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intre</a:t>
              </a:r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Vii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82" name="Rounded Rectangle 281"/>
            <p:cNvSpPr/>
            <p:nvPr/>
          </p:nvSpPr>
          <p:spPr>
            <a:xfrm rot="20623662">
              <a:off x="7970375" y="5173644"/>
              <a:ext cx="60364" cy="141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7600955" y="5167311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Delfinului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84" name="TextBox 283"/>
            <p:cNvSpPr txBox="1"/>
            <p:nvPr/>
          </p:nvSpPr>
          <p:spPr>
            <a:xfrm>
              <a:off x="8222461" y="5736430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Diham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85" name="Rounded Rectangle 284"/>
            <p:cNvSpPr/>
            <p:nvPr/>
          </p:nvSpPr>
          <p:spPr>
            <a:xfrm rot="21093233">
              <a:off x="8210883" y="6097569"/>
              <a:ext cx="60364" cy="141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TextBox 285"/>
            <p:cNvSpPr txBox="1"/>
            <p:nvPr/>
          </p:nvSpPr>
          <p:spPr>
            <a:xfrm>
              <a:off x="8281992" y="6091236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Titan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87" name="Rounded Rectangle 286"/>
            <p:cNvSpPr/>
            <p:nvPr/>
          </p:nvSpPr>
          <p:spPr>
            <a:xfrm rot="1553385">
              <a:off x="8248983" y="6714312"/>
              <a:ext cx="60364" cy="141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Rounded Rectangle 265"/>
            <p:cNvSpPr/>
            <p:nvPr/>
          </p:nvSpPr>
          <p:spPr>
            <a:xfrm rot="3595224">
              <a:off x="3949567" y="4755972"/>
              <a:ext cx="87550" cy="1430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Rounded Rectangle 282"/>
            <p:cNvSpPr/>
            <p:nvPr/>
          </p:nvSpPr>
          <p:spPr>
            <a:xfrm rot="20623662">
              <a:off x="8141826" y="5711806"/>
              <a:ext cx="60364" cy="1418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Rounded Rectangle 204"/>
            <p:cNvSpPr/>
            <p:nvPr/>
          </p:nvSpPr>
          <p:spPr>
            <a:xfrm rot="7594114">
              <a:off x="9417093" y="5410009"/>
              <a:ext cx="62355" cy="16779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Rounded Rectangle 289"/>
            <p:cNvSpPr/>
            <p:nvPr/>
          </p:nvSpPr>
          <p:spPr>
            <a:xfrm rot="6391767">
              <a:off x="3864201" y="5102589"/>
              <a:ext cx="59917" cy="1430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TextBox 290"/>
            <p:cNvSpPr txBox="1"/>
            <p:nvPr/>
          </p:nvSpPr>
          <p:spPr>
            <a:xfrm>
              <a:off x="3781423" y="5194607"/>
              <a:ext cx="47606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Petrache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Poenaru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92" name="Rounded Rectangle 291"/>
            <p:cNvSpPr/>
            <p:nvPr/>
          </p:nvSpPr>
          <p:spPr>
            <a:xfrm rot="6796144">
              <a:off x="4459513" y="5259752"/>
              <a:ext cx="59917" cy="1430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TextBox 292"/>
            <p:cNvSpPr txBox="1"/>
            <p:nvPr/>
          </p:nvSpPr>
          <p:spPr>
            <a:xfrm>
              <a:off x="4207667" y="5368439"/>
              <a:ext cx="476069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Grozavesti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 rot="7505320">
              <a:off x="4975396" y="5629760"/>
              <a:ext cx="87990" cy="14839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Rounded Rectangle 293"/>
            <p:cNvSpPr/>
            <p:nvPr/>
          </p:nvSpPr>
          <p:spPr>
            <a:xfrm rot="6391666">
              <a:off x="5473562" y="5784896"/>
              <a:ext cx="49218" cy="14200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114925" y="5867398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Izvor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95" name="Rounded Rectangle 294"/>
            <p:cNvSpPr/>
            <p:nvPr/>
          </p:nvSpPr>
          <p:spPr>
            <a:xfrm rot="5767899">
              <a:off x="5673866" y="6073152"/>
              <a:ext cx="57538" cy="11448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TextBox 295"/>
            <p:cNvSpPr txBox="1"/>
            <p:nvPr/>
          </p:nvSpPr>
          <p:spPr>
            <a:xfrm>
              <a:off x="5298279" y="6015036"/>
              <a:ext cx="50244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P-ta</a:t>
              </a:r>
            </a:p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Constitutiei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97" name="Rounded Rectangle 296"/>
            <p:cNvSpPr/>
            <p:nvPr/>
          </p:nvSpPr>
          <p:spPr>
            <a:xfrm rot="5655647">
              <a:off x="6020054" y="6093357"/>
              <a:ext cx="45719" cy="13124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Rounded Rectangle 297"/>
            <p:cNvSpPr/>
            <p:nvPr/>
          </p:nvSpPr>
          <p:spPr>
            <a:xfrm rot="5655647">
              <a:off x="6408197" y="6126694"/>
              <a:ext cx="45719" cy="13124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TextBox 298"/>
            <p:cNvSpPr txBox="1"/>
            <p:nvPr/>
          </p:nvSpPr>
          <p:spPr>
            <a:xfrm>
              <a:off x="6365082" y="6172201"/>
              <a:ext cx="50244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Mircea</a:t>
              </a:r>
              <a:endParaRPr lang="en-US" sz="700" b="1" dirty="0" smtClean="0">
                <a:solidFill>
                  <a:schemeClr val="accent2">
                    <a:lumMod val="75000"/>
                  </a:schemeClr>
                </a:solidFill>
              </a:endParaRP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Voda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300" name="Rounded Rectangle 299"/>
            <p:cNvSpPr/>
            <p:nvPr/>
          </p:nvSpPr>
          <p:spPr>
            <a:xfrm rot="5655647">
              <a:off x="6682040" y="6138600"/>
              <a:ext cx="45719" cy="13124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TextBox 300"/>
            <p:cNvSpPr txBox="1"/>
            <p:nvPr/>
          </p:nvSpPr>
          <p:spPr>
            <a:xfrm>
              <a:off x="6674645" y="6215064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Traian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302" name="Rounded Rectangle 301"/>
            <p:cNvSpPr/>
            <p:nvPr/>
          </p:nvSpPr>
          <p:spPr>
            <a:xfrm rot="3910184">
              <a:off x="6970412" y="6128666"/>
              <a:ext cx="57854" cy="11960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TextBox 302"/>
            <p:cNvSpPr txBox="1"/>
            <p:nvPr/>
          </p:nvSpPr>
          <p:spPr>
            <a:xfrm>
              <a:off x="6948488" y="6074570"/>
              <a:ext cx="50244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Alba</a:t>
              </a:r>
            </a:p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Iulia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305" name="Rounded Rectangle 304"/>
            <p:cNvSpPr/>
            <p:nvPr/>
          </p:nvSpPr>
          <p:spPr>
            <a:xfrm rot="3027544">
              <a:off x="7142015" y="5961534"/>
              <a:ext cx="61621" cy="1259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Rounded Rectangle 305"/>
            <p:cNvSpPr/>
            <p:nvPr/>
          </p:nvSpPr>
          <p:spPr>
            <a:xfrm rot="5000851">
              <a:off x="7377760" y="5806752"/>
              <a:ext cx="61621" cy="1259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Rounded Rectangle 306"/>
            <p:cNvSpPr/>
            <p:nvPr/>
          </p:nvSpPr>
          <p:spPr>
            <a:xfrm rot="5000851">
              <a:off x="7773048" y="5756745"/>
              <a:ext cx="61621" cy="1259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TextBox 307"/>
            <p:cNvSpPr txBox="1"/>
            <p:nvPr/>
          </p:nvSpPr>
          <p:spPr>
            <a:xfrm>
              <a:off x="7739065" y="5826918"/>
              <a:ext cx="43576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Arena</a:t>
              </a:r>
            </a:p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Nationala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309" name="Rounded Rectangle 308"/>
            <p:cNvSpPr/>
            <p:nvPr/>
          </p:nvSpPr>
          <p:spPr>
            <a:xfrm rot="4511299">
              <a:off x="8199292" y="5637682"/>
              <a:ext cx="61621" cy="1259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Rounded Rectangle 309"/>
            <p:cNvSpPr/>
            <p:nvPr/>
          </p:nvSpPr>
          <p:spPr>
            <a:xfrm rot="5886713">
              <a:off x="8515998" y="5554339"/>
              <a:ext cx="61621" cy="1259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TextBox 310"/>
            <p:cNvSpPr txBox="1"/>
            <p:nvPr/>
          </p:nvSpPr>
          <p:spPr>
            <a:xfrm>
              <a:off x="8489162" y="5650704"/>
              <a:ext cx="435768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Morarilor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312" name="Rounded Rectangle 311"/>
            <p:cNvSpPr/>
            <p:nvPr/>
          </p:nvSpPr>
          <p:spPr>
            <a:xfrm rot="6366337">
              <a:off x="9047016" y="5694832"/>
              <a:ext cx="61621" cy="1259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ounded Rectangle 101"/>
            <p:cNvSpPr/>
            <p:nvPr/>
          </p:nvSpPr>
          <p:spPr>
            <a:xfrm rot="14920824">
              <a:off x="4266632" y="5638557"/>
              <a:ext cx="45719" cy="1395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Rounded Rectangle 314"/>
            <p:cNvSpPr/>
            <p:nvPr/>
          </p:nvSpPr>
          <p:spPr>
            <a:xfrm rot="182842">
              <a:off x="4438162" y="6075606"/>
              <a:ext cx="47911" cy="984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" name="Rounded Rectangle 315"/>
            <p:cNvSpPr/>
            <p:nvPr/>
          </p:nvSpPr>
          <p:spPr>
            <a:xfrm rot="182842">
              <a:off x="4385774" y="6492324"/>
              <a:ext cx="47911" cy="984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TextBox 316"/>
            <p:cNvSpPr txBox="1"/>
            <p:nvPr/>
          </p:nvSpPr>
          <p:spPr>
            <a:xfrm>
              <a:off x="4298157" y="6490738"/>
              <a:ext cx="600075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13  </a:t>
              </a:r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Septembrie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318" name="Rounded Rectangle 317"/>
            <p:cNvSpPr/>
            <p:nvPr/>
          </p:nvSpPr>
          <p:spPr>
            <a:xfrm rot="18086996">
              <a:off x="4512423" y="7140802"/>
              <a:ext cx="60413" cy="134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Rounded Rectangle 250"/>
            <p:cNvSpPr/>
            <p:nvPr/>
          </p:nvSpPr>
          <p:spPr>
            <a:xfrm rot="3145475">
              <a:off x="4574318" y="7153741"/>
              <a:ext cx="55517" cy="1285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Rounded Rectangle 318"/>
            <p:cNvSpPr/>
            <p:nvPr/>
          </p:nvSpPr>
          <p:spPr>
            <a:xfrm rot="18086996">
              <a:off x="4831510" y="7436078"/>
              <a:ext cx="60413" cy="134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TextBox 319"/>
            <p:cNvSpPr txBox="1"/>
            <p:nvPr/>
          </p:nvSpPr>
          <p:spPr>
            <a:xfrm>
              <a:off x="4926807" y="7405685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Salaj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321" name="Rounded Rectangle 320"/>
            <p:cNvSpPr/>
            <p:nvPr/>
          </p:nvSpPr>
          <p:spPr>
            <a:xfrm rot="20386269">
              <a:off x="5298236" y="7678966"/>
              <a:ext cx="60413" cy="134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2" name="TextBox 321"/>
            <p:cNvSpPr txBox="1"/>
            <p:nvPr/>
          </p:nvSpPr>
          <p:spPr>
            <a:xfrm>
              <a:off x="4786314" y="7703342"/>
              <a:ext cx="502441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Ferentari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323" name="Rounded Rectangle 322"/>
            <p:cNvSpPr/>
            <p:nvPr/>
          </p:nvSpPr>
          <p:spPr>
            <a:xfrm rot="17247382">
              <a:off x="5605418" y="8033773"/>
              <a:ext cx="60413" cy="134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ounded Rectangle 154"/>
            <p:cNvSpPr/>
            <p:nvPr/>
          </p:nvSpPr>
          <p:spPr>
            <a:xfrm rot="1074041">
              <a:off x="5623115" y="7950245"/>
              <a:ext cx="69831" cy="1320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Rounded Rectangle 323"/>
            <p:cNvSpPr/>
            <p:nvPr/>
          </p:nvSpPr>
          <p:spPr>
            <a:xfrm rot="16377452">
              <a:off x="6262642" y="8112355"/>
              <a:ext cx="60413" cy="134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TextBox 324"/>
            <p:cNvSpPr txBox="1"/>
            <p:nvPr/>
          </p:nvSpPr>
          <p:spPr>
            <a:xfrm>
              <a:off x="6224587" y="8201023"/>
              <a:ext cx="25955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Marie Curie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326" name="Rounded Rectangle 325"/>
            <p:cNvSpPr/>
            <p:nvPr/>
          </p:nvSpPr>
          <p:spPr>
            <a:xfrm rot="12168604">
              <a:off x="6657929" y="7852801"/>
              <a:ext cx="60413" cy="134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ounded Rectangle 82"/>
            <p:cNvSpPr/>
            <p:nvPr/>
          </p:nvSpPr>
          <p:spPr>
            <a:xfrm rot="19025797">
              <a:off x="6713068" y="7820344"/>
              <a:ext cx="52351" cy="1246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Rounded Rectangle 326"/>
            <p:cNvSpPr/>
            <p:nvPr/>
          </p:nvSpPr>
          <p:spPr>
            <a:xfrm rot="12168604">
              <a:off x="6693647" y="7128902"/>
              <a:ext cx="60413" cy="134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TextBox 327"/>
            <p:cNvSpPr txBox="1"/>
            <p:nvPr/>
          </p:nvSpPr>
          <p:spPr>
            <a:xfrm>
              <a:off x="6757989" y="7174707"/>
              <a:ext cx="497680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700" b="1" dirty="0" err="1" smtClean="0">
                  <a:solidFill>
                    <a:schemeClr val="accent2">
                      <a:lumMod val="75000"/>
                    </a:schemeClr>
                  </a:solidFill>
                </a:rPr>
                <a:t>Vacaresti</a:t>
              </a:r>
              <a:endParaRPr 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64822" y="5736437"/>
              <a:ext cx="3064831" cy="2457445"/>
            </a:xfrm>
            <a:custGeom>
              <a:avLst/>
              <a:gdLst>
                <a:gd name="connsiteX0" fmla="*/ 0 w 250031"/>
                <a:gd name="connsiteY0" fmla="*/ 0 h 766210"/>
                <a:gd name="connsiteX1" fmla="*/ 157162 w 250031"/>
                <a:gd name="connsiteY1" fmla="*/ 33338 h 766210"/>
                <a:gd name="connsiteX2" fmla="*/ 164306 w 250031"/>
                <a:gd name="connsiteY2" fmla="*/ 200025 h 766210"/>
                <a:gd name="connsiteX3" fmla="*/ 192881 w 250031"/>
                <a:gd name="connsiteY3" fmla="*/ 326232 h 766210"/>
                <a:gd name="connsiteX4" fmla="*/ 157162 w 250031"/>
                <a:gd name="connsiteY4" fmla="*/ 733425 h 766210"/>
                <a:gd name="connsiteX5" fmla="*/ 250031 w 250031"/>
                <a:gd name="connsiteY5" fmla="*/ 711994 h 766210"/>
                <a:gd name="connsiteX0" fmla="*/ 0 w 192924"/>
                <a:gd name="connsiteY0" fmla="*/ 0 h 932151"/>
                <a:gd name="connsiteX1" fmla="*/ 157162 w 192924"/>
                <a:gd name="connsiteY1" fmla="*/ 33338 h 932151"/>
                <a:gd name="connsiteX2" fmla="*/ 164306 w 192924"/>
                <a:gd name="connsiteY2" fmla="*/ 200025 h 932151"/>
                <a:gd name="connsiteX3" fmla="*/ 192881 w 192924"/>
                <a:gd name="connsiteY3" fmla="*/ 326232 h 932151"/>
                <a:gd name="connsiteX4" fmla="*/ 157162 w 192924"/>
                <a:gd name="connsiteY4" fmla="*/ 733425 h 932151"/>
                <a:gd name="connsiteX5" fmla="*/ 159544 w 192924"/>
                <a:gd name="connsiteY5" fmla="*/ 923925 h 932151"/>
                <a:gd name="connsiteX0" fmla="*/ 0 w 192924"/>
                <a:gd name="connsiteY0" fmla="*/ 0 h 938036"/>
                <a:gd name="connsiteX1" fmla="*/ 157162 w 192924"/>
                <a:gd name="connsiteY1" fmla="*/ 33338 h 938036"/>
                <a:gd name="connsiteX2" fmla="*/ 164306 w 192924"/>
                <a:gd name="connsiteY2" fmla="*/ 200025 h 938036"/>
                <a:gd name="connsiteX3" fmla="*/ 192881 w 192924"/>
                <a:gd name="connsiteY3" fmla="*/ 326232 h 938036"/>
                <a:gd name="connsiteX4" fmla="*/ 157162 w 192924"/>
                <a:gd name="connsiteY4" fmla="*/ 733425 h 938036"/>
                <a:gd name="connsiteX5" fmla="*/ 159544 w 192924"/>
                <a:gd name="connsiteY5" fmla="*/ 923925 h 938036"/>
                <a:gd name="connsiteX6" fmla="*/ 157162 w 192924"/>
                <a:gd name="connsiteY6" fmla="*/ 923925 h 938036"/>
                <a:gd name="connsiteX0" fmla="*/ 0 w 261938"/>
                <a:gd name="connsiteY0" fmla="*/ 0 h 1062038"/>
                <a:gd name="connsiteX1" fmla="*/ 157162 w 261938"/>
                <a:gd name="connsiteY1" fmla="*/ 33338 h 1062038"/>
                <a:gd name="connsiteX2" fmla="*/ 164306 w 261938"/>
                <a:gd name="connsiteY2" fmla="*/ 200025 h 1062038"/>
                <a:gd name="connsiteX3" fmla="*/ 192881 w 261938"/>
                <a:gd name="connsiteY3" fmla="*/ 326232 h 1062038"/>
                <a:gd name="connsiteX4" fmla="*/ 157162 w 261938"/>
                <a:gd name="connsiteY4" fmla="*/ 733425 h 1062038"/>
                <a:gd name="connsiteX5" fmla="*/ 159544 w 261938"/>
                <a:gd name="connsiteY5" fmla="*/ 923925 h 1062038"/>
                <a:gd name="connsiteX6" fmla="*/ 261937 w 261938"/>
                <a:gd name="connsiteY6" fmla="*/ 1062038 h 1062038"/>
                <a:gd name="connsiteX0" fmla="*/ 0 w 269521"/>
                <a:gd name="connsiteY0" fmla="*/ 0 h 1070998"/>
                <a:gd name="connsiteX1" fmla="*/ 157162 w 269521"/>
                <a:gd name="connsiteY1" fmla="*/ 33338 h 1070998"/>
                <a:gd name="connsiteX2" fmla="*/ 164306 w 269521"/>
                <a:gd name="connsiteY2" fmla="*/ 200025 h 1070998"/>
                <a:gd name="connsiteX3" fmla="*/ 192881 w 269521"/>
                <a:gd name="connsiteY3" fmla="*/ 326232 h 1070998"/>
                <a:gd name="connsiteX4" fmla="*/ 157162 w 269521"/>
                <a:gd name="connsiteY4" fmla="*/ 733425 h 1070998"/>
                <a:gd name="connsiteX5" fmla="*/ 159544 w 269521"/>
                <a:gd name="connsiteY5" fmla="*/ 923925 h 1070998"/>
                <a:gd name="connsiteX6" fmla="*/ 261937 w 269521"/>
                <a:gd name="connsiteY6" fmla="*/ 1062038 h 1070998"/>
                <a:gd name="connsiteX7" fmla="*/ 261937 w 269521"/>
                <a:gd name="connsiteY7" fmla="*/ 1057274 h 1070998"/>
                <a:gd name="connsiteX0" fmla="*/ 0 w 263809"/>
                <a:gd name="connsiteY0" fmla="*/ 0 h 1359695"/>
                <a:gd name="connsiteX1" fmla="*/ 157162 w 263809"/>
                <a:gd name="connsiteY1" fmla="*/ 33338 h 1359695"/>
                <a:gd name="connsiteX2" fmla="*/ 164306 w 263809"/>
                <a:gd name="connsiteY2" fmla="*/ 200025 h 1359695"/>
                <a:gd name="connsiteX3" fmla="*/ 192881 w 263809"/>
                <a:gd name="connsiteY3" fmla="*/ 326232 h 1359695"/>
                <a:gd name="connsiteX4" fmla="*/ 157162 w 263809"/>
                <a:gd name="connsiteY4" fmla="*/ 733425 h 1359695"/>
                <a:gd name="connsiteX5" fmla="*/ 159544 w 263809"/>
                <a:gd name="connsiteY5" fmla="*/ 923925 h 1359695"/>
                <a:gd name="connsiteX6" fmla="*/ 261937 w 263809"/>
                <a:gd name="connsiteY6" fmla="*/ 1062038 h 1359695"/>
                <a:gd name="connsiteX7" fmla="*/ 173831 w 263809"/>
                <a:gd name="connsiteY7" fmla="*/ 1359693 h 1359695"/>
                <a:gd name="connsiteX0" fmla="*/ 0 w 263809"/>
                <a:gd name="connsiteY0" fmla="*/ 0 h 1359695"/>
                <a:gd name="connsiteX1" fmla="*/ 157162 w 263809"/>
                <a:gd name="connsiteY1" fmla="*/ 33338 h 1359695"/>
                <a:gd name="connsiteX2" fmla="*/ 164306 w 263809"/>
                <a:gd name="connsiteY2" fmla="*/ 200025 h 1359695"/>
                <a:gd name="connsiteX3" fmla="*/ 192881 w 263809"/>
                <a:gd name="connsiteY3" fmla="*/ 326232 h 1359695"/>
                <a:gd name="connsiteX4" fmla="*/ 157162 w 263809"/>
                <a:gd name="connsiteY4" fmla="*/ 733425 h 1359695"/>
                <a:gd name="connsiteX5" fmla="*/ 159544 w 263809"/>
                <a:gd name="connsiteY5" fmla="*/ 923925 h 1359695"/>
                <a:gd name="connsiteX6" fmla="*/ 261937 w 263809"/>
                <a:gd name="connsiteY6" fmla="*/ 1062038 h 1359695"/>
                <a:gd name="connsiteX7" fmla="*/ 173831 w 263809"/>
                <a:gd name="connsiteY7" fmla="*/ 1359693 h 1359695"/>
                <a:gd name="connsiteX0" fmla="*/ 0 w 263809"/>
                <a:gd name="connsiteY0" fmla="*/ 0 h 1359695"/>
                <a:gd name="connsiteX1" fmla="*/ 157162 w 263809"/>
                <a:gd name="connsiteY1" fmla="*/ 33338 h 1359695"/>
                <a:gd name="connsiteX2" fmla="*/ 164306 w 263809"/>
                <a:gd name="connsiteY2" fmla="*/ 200025 h 1359695"/>
                <a:gd name="connsiteX3" fmla="*/ 192881 w 263809"/>
                <a:gd name="connsiteY3" fmla="*/ 326232 h 1359695"/>
                <a:gd name="connsiteX4" fmla="*/ 157162 w 263809"/>
                <a:gd name="connsiteY4" fmla="*/ 733425 h 1359695"/>
                <a:gd name="connsiteX5" fmla="*/ 147638 w 263809"/>
                <a:gd name="connsiteY5" fmla="*/ 928687 h 1359695"/>
                <a:gd name="connsiteX6" fmla="*/ 261937 w 263809"/>
                <a:gd name="connsiteY6" fmla="*/ 1062038 h 1359695"/>
                <a:gd name="connsiteX7" fmla="*/ 173831 w 263809"/>
                <a:gd name="connsiteY7" fmla="*/ 1359693 h 1359695"/>
                <a:gd name="connsiteX0" fmla="*/ 0 w 263809"/>
                <a:gd name="connsiteY0" fmla="*/ 0 h 1359695"/>
                <a:gd name="connsiteX1" fmla="*/ 157162 w 263809"/>
                <a:gd name="connsiteY1" fmla="*/ 33338 h 1359695"/>
                <a:gd name="connsiteX2" fmla="*/ 164306 w 263809"/>
                <a:gd name="connsiteY2" fmla="*/ 200025 h 1359695"/>
                <a:gd name="connsiteX3" fmla="*/ 192881 w 263809"/>
                <a:gd name="connsiteY3" fmla="*/ 326232 h 1359695"/>
                <a:gd name="connsiteX4" fmla="*/ 157162 w 263809"/>
                <a:gd name="connsiteY4" fmla="*/ 733425 h 1359695"/>
                <a:gd name="connsiteX5" fmla="*/ 147638 w 263809"/>
                <a:gd name="connsiteY5" fmla="*/ 928687 h 1359695"/>
                <a:gd name="connsiteX6" fmla="*/ 261937 w 263809"/>
                <a:gd name="connsiteY6" fmla="*/ 1062038 h 1359695"/>
                <a:gd name="connsiteX7" fmla="*/ 173831 w 263809"/>
                <a:gd name="connsiteY7" fmla="*/ 1359693 h 1359695"/>
                <a:gd name="connsiteX0" fmla="*/ 0 w 263809"/>
                <a:gd name="connsiteY0" fmla="*/ 0 h 1359695"/>
                <a:gd name="connsiteX1" fmla="*/ 157162 w 263809"/>
                <a:gd name="connsiteY1" fmla="*/ 33338 h 1359695"/>
                <a:gd name="connsiteX2" fmla="*/ 164306 w 263809"/>
                <a:gd name="connsiteY2" fmla="*/ 200025 h 1359695"/>
                <a:gd name="connsiteX3" fmla="*/ 192881 w 263809"/>
                <a:gd name="connsiteY3" fmla="*/ 326232 h 1359695"/>
                <a:gd name="connsiteX4" fmla="*/ 157162 w 263809"/>
                <a:gd name="connsiteY4" fmla="*/ 733425 h 1359695"/>
                <a:gd name="connsiteX5" fmla="*/ 147638 w 263809"/>
                <a:gd name="connsiteY5" fmla="*/ 885824 h 1359695"/>
                <a:gd name="connsiteX6" fmla="*/ 261937 w 263809"/>
                <a:gd name="connsiteY6" fmla="*/ 1062038 h 1359695"/>
                <a:gd name="connsiteX7" fmla="*/ 173831 w 263809"/>
                <a:gd name="connsiteY7" fmla="*/ 1359693 h 1359695"/>
                <a:gd name="connsiteX0" fmla="*/ 0 w 263809"/>
                <a:gd name="connsiteY0" fmla="*/ 0 h 1359695"/>
                <a:gd name="connsiteX1" fmla="*/ 157162 w 263809"/>
                <a:gd name="connsiteY1" fmla="*/ 33338 h 1359695"/>
                <a:gd name="connsiteX2" fmla="*/ 164306 w 263809"/>
                <a:gd name="connsiteY2" fmla="*/ 200025 h 1359695"/>
                <a:gd name="connsiteX3" fmla="*/ 192881 w 263809"/>
                <a:gd name="connsiteY3" fmla="*/ 326232 h 1359695"/>
                <a:gd name="connsiteX4" fmla="*/ 157162 w 263809"/>
                <a:gd name="connsiteY4" fmla="*/ 733425 h 1359695"/>
                <a:gd name="connsiteX5" fmla="*/ 147638 w 263809"/>
                <a:gd name="connsiteY5" fmla="*/ 885824 h 1359695"/>
                <a:gd name="connsiteX6" fmla="*/ 261937 w 263809"/>
                <a:gd name="connsiteY6" fmla="*/ 1062038 h 1359695"/>
                <a:gd name="connsiteX7" fmla="*/ 173831 w 263809"/>
                <a:gd name="connsiteY7" fmla="*/ 1359693 h 1359695"/>
                <a:gd name="connsiteX0" fmla="*/ 0 w 263809"/>
                <a:gd name="connsiteY0" fmla="*/ 0 h 1359695"/>
                <a:gd name="connsiteX1" fmla="*/ 157162 w 263809"/>
                <a:gd name="connsiteY1" fmla="*/ 33338 h 1359695"/>
                <a:gd name="connsiteX2" fmla="*/ 164306 w 263809"/>
                <a:gd name="connsiteY2" fmla="*/ 200025 h 1359695"/>
                <a:gd name="connsiteX3" fmla="*/ 192881 w 263809"/>
                <a:gd name="connsiteY3" fmla="*/ 326232 h 1359695"/>
                <a:gd name="connsiteX4" fmla="*/ 157162 w 263809"/>
                <a:gd name="connsiteY4" fmla="*/ 733425 h 1359695"/>
                <a:gd name="connsiteX5" fmla="*/ 145256 w 263809"/>
                <a:gd name="connsiteY5" fmla="*/ 862012 h 1359695"/>
                <a:gd name="connsiteX6" fmla="*/ 147638 w 263809"/>
                <a:gd name="connsiteY6" fmla="*/ 885824 h 1359695"/>
                <a:gd name="connsiteX7" fmla="*/ 261937 w 263809"/>
                <a:gd name="connsiteY7" fmla="*/ 1062038 h 1359695"/>
                <a:gd name="connsiteX8" fmla="*/ 173831 w 263809"/>
                <a:gd name="connsiteY8" fmla="*/ 1359693 h 1359695"/>
                <a:gd name="connsiteX0" fmla="*/ 0 w 263809"/>
                <a:gd name="connsiteY0" fmla="*/ 0 h 1359695"/>
                <a:gd name="connsiteX1" fmla="*/ 157162 w 263809"/>
                <a:gd name="connsiteY1" fmla="*/ 33338 h 1359695"/>
                <a:gd name="connsiteX2" fmla="*/ 164306 w 263809"/>
                <a:gd name="connsiteY2" fmla="*/ 200025 h 1359695"/>
                <a:gd name="connsiteX3" fmla="*/ 192881 w 263809"/>
                <a:gd name="connsiteY3" fmla="*/ 326232 h 1359695"/>
                <a:gd name="connsiteX4" fmla="*/ 157162 w 263809"/>
                <a:gd name="connsiteY4" fmla="*/ 733425 h 1359695"/>
                <a:gd name="connsiteX5" fmla="*/ 145256 w 263809"/>
                <a:gd name="connsiteY5" fmla="*/ 862012 h 1359695"/>
                <a:gd name="connsiteX6" fmla="*/ 178595 w 263809"/>
                <a:gd name="connsiteY6" fmla="*/ 942974 h 1359695"/>
                <a:gd name="connsiteX7" fmla="*/ 261937 w 263809"/>
                <a:gd name="connsiteY7" fmla="*/ 1062038 h 1359695"/>
                <a:gd name="connsiteX8" fmla="*/ 173831 w 263809"/>
                <a:gd name="connsiteY8" fmla="*/ 1359693 h 1359695"/>
                <a:gd name="connsiteX0" fmla="*/ 0 w 263809"/>
                <a:gd name="connsiteY0" fmla="*/ 0 h 1381069"/>
                <a:gd name="connsiteX1" fmla="*/ 157162 w 263809"/>
                <a:gd name="connsiteY1" fmla="*/ 33338 h 1381069"/>
                <a:gd name="connsiteX2" fmla="*/ 164306 w 263809"/>
                <a:gd name="connsiteY2" fmla="*/ 200025 h 1381069"/>
                <a:gd name="connsiteX3" fmla="*/ 192881 w 263809"/>
                <a:gd name="connsiteY3" fmla="*/ 326232 h 1381069"/>
                <a:gd name="connsiteX4" fmla="*/ 157162 w 263809"/>
                <a:gd name="connsiteY4" fmla="*/ 733425 h 1381069"/>
                <a:gd name="connsiteX5" fmla="*/ 145256 w 263809"/>
                <a:gd name="connsiteY5" fmla="*/ 862012 h 1381069"/>
                <a:gd name="connsiteX6" fmla="*/ 178595 w 263809"/>
                <a:gd name="connsiteY6" fmla="*/ 942974 h 1381069"/>
                <a:gd name="connsiteX7" fmla="*/ 261937 w 263809"/>
                <a:gd name="connsiteY7" fmla="*/ 1062038 h 1381069"/>
                <a:gd name="connsiteX8" fmla="*/ 173831 w 263809"/>
                <a:gd name="connsiteY8" fmla="*/ 1359693 h 1381069"/>
                <a:gd name="connsiteX9" fmla="*/ 164306 w 263809"/>
                <a:gd name="connsiteY9" fmla="*/ 1357312 h 1381069"/>
                <a:gd name="connsiteX0" fmla="*/ 0 w 340534"/>
                <a:gd name="connsiteY0" fmla="*/ 0 h 1500189"/>
                <a:gd name="connsiteX1" fmla="*/ 157162 w 340534"/>
                <a:gd name="connsiteY1" fmla="*/ 33338 h 1500189"/>
                <a:gd name="connsiteX2" fmla="*/ 164306 w 340534"/>
                <a:gd name="connsiteY2" fmla="*/ 200025 h 1500189"/>
                <a:gd name="connsiteX3" fmla="*/ 192881 w 340534"/>
                <a:gd name="connsiteY3" fmla="*/ 326232 h 1500189"/>
                <a:gd name="connsiteX4" fmla="*/ 157162 w 340534"/>
                <a:gd name="connsiteY4" fmla="*/ 733425 h 1500189"/>
                <a:gd name="connsiteX5" fmla="*/ 145256 w 340534"/>
                <a:gd name="connsiteY5" fmla="*/ 862012 h 1500189"/>
                <a:gd name="connsiteX6" fmla="*/ 178595 w 340534"/>
                <a:gd name="connsiteY6" fmla="*/ 942974 h 1500189"/>
                <a:gd name="connsiteX7" fmla="*/ 261937 w 340534"/>
                <a:gd name="connsiteY7" fmla="*/ 1062038 h 1500189"/>
                <a:gd name="connsiteX8" fmla="*/ 173831 w 340534"/>
                <a:gd name="connsiteY8" fmla="*/ 1359693 h 1500189"/>
                <a:gd name="connsiteX9" fmla="*/ 340519 w 340534"/>
                <a:gd name="connsiteY9" fmla="*/ 1500187 h 1500189"/>
                <a:gd name="connsiteX0" fmla="*/ 0 w 340519"/>
                <a:gd name="connsiteY0" fmla="*/ 0 h 1500187"/>
                <a:gd name="connsiteX1" fmla="*/ 157162 w 340519"/>
                <a:gd name="connsiteY1" fmla="*/ 33338 h 1500187"/>
                <a:gd name="connsiteX2" fmla="*/ 164306 w 340519"/>
                <a:gd name="connsiteY2" fmla="*/ 200025 h 1500187"/>
                <a:gd name="connsiteX3" fmla="*/ 192881 w 340519"/>
                <a:gd name="connsiteY3" fmla="*/ 326232 h 1500187"/>
                <a:gd name="connsiteX4" fmla="*/ 157162 w 340519"/>
                <a:gd name="connsiteY4" fmla="*/ 733425 h 1500187"/>
                <a:gd name="connsiteX5" fmla="*/ 145256 w 340519"/>
                <a:gd name="connsiteY5" fmla="*/ 862012 h 1500187"/>
                <a:gd name="connsiteX6" fmla="*/ 178595 w 340519"/>
                <a:gd name="connsiteY6" fmla="*/ 942974 h 1500187"/>
                <a:gd name="connsiteX7" fmla="*/ 261937 w 340519"/>
                <a:gd name="connsiteY7" fmla="*/ 1062038 h 1500187"/>
                <a:gd name="connsiteX8" fmla="*/ 173831 w 340519"/>
                <a:gd name="connsiteY8" fmla="*/ 1359693 h 1500187"/>
                <a:gd name="connsiteX9" fmla="*/ 207168 w 340519"/>
                <a:gd name="connsiteY9" fmla="*/ 1440656 h 1500187"/>
                <a:gd name="connsiteX10" fmla="*/ 340519 w 340519"/>
                <a:gd name="connsiteY10" fmla="*/ 1500187 h 1500187"/>
                <a:gd name="connsiteX0" fmla="*/ 0 w 340519"/>
                <a:gd name="connsiteY0" fmla="*/ 0 h 1500187"/>
                <a:gd name="connsiteX1" fmla="*/ 157162 w 340519"/>
                <a:gd name="connsiteY1" fmla="*/ 33338 h 1500187"/>
                <a:gd name="connsiteX2" fmla="*/ 164306 w 340519"/>
                <a:gd name="connsiteY2" fmla="*/ 200025 h 1500187"/>
                <a:gd name="connsiteX3" fmla="*/ 192881 w 340519"/>
                <a:gd name="connsiteY3" fmla="*/ 326232 h 1500187"/>
                <a:gd name="connsiteX4" fmla="*/ 157162 w 340519"/>
                <a:gd name="connsiteY4" fmla="*/ 733425 h 1500187"/>
                <a:gd name="connsiteX5" fmla="*/ 145256 w 340519"/>
                <a:gd name="connsiteY5" fmla="*/ 862012 h 1500187"/>
                <a:gd name="connsiteX6" fmla="*/ 178595 w 340519"/>
                <a:gd name="connsiteY6" fmla="*/ 942974 h 1500187"/>
                <a:gd name="connsiteX7" fmla="*/ 261937 w 340519"/>
                <a:gd name="connsiteY7" fmla="*/ 1062038 h 1500187"/>
                <a:gd name="connsiteX8" fmla="*/ 173831 w 340519"/>
                <a:gd name="connsiteY8" fmla="*/ 1359693 h 1500187"/>
                <a:gd name="connsiteX9" fmla="*/ 207168 w 340519"/>
                <a:gd name="connsiteY9" fmla="*/ 1440656 h 1500187"/>
                <a:gd name="connsiteX10" fmla="*/ 340519 w 340519"/>
                <a:gd name="connsiteY10" fmla="*/ 1500187 h 1500187"/>
                <a:gd name="connsiteX11" fmla="*/ 340519 w 340519"/>
                <a:gd name="connsiteY11" fmla="*/ 1500187 h 1500187"/>
                <a:gd name="connsiteX0" fmla="*/ 0 w 363032"/>
                <a:gd name="connsiteY0" fmla="*/ 0 h 1560172"/>
                <a:gd name="connsiteX1" fmla="*/ 157162 w 363032"/>
                <a:gd name="connsiteY1" fmla="*/ 33338 h 1560172"/>
                <a:gd name="connsiteX2" fmla="*/ 164306 w 363032"/>
                <a:gd name="connsiteY2" fmla="*/ 200025 h 1560172"/>
                <a:gd name="connsiteX3" fmla="*/ 192881 w 363032"/>
                <a:gd name="connsiteY3" fmla="*/ 326232 h 1560172"/>
                <a:gd name="connsiteX4" fmla="*/ 157162 w 363032"/>
                <a:gd name="connsiteY4" fmla="*/ 733425 h 1560172"/>
                <a:gd name="connsiteX5" fmla="*/ 145256 w 363032"/>
                <a:gd name="connsiteY5" fmla="*/ 862012 h 1560172"/>
                <a:gd name="connsiteX6" fmla="*/ 178595 w 363032"/>
                <a:gd name="connsiteY6" fmla="*/ 942974 h 1560172"/>
                <a:gd name="connsiteX7" fmla="*/ 261937 w 363032"/>
                <a:gd name="connsiteY7" fmla="*/ 1062038 h 1560172"/>
                <a:gd name="connsiteX8" fmla="*/ 173831 w 363032"/>
                <a:gd name="connsiteY8" fmla="*/ 1359693 h 1560172"/>
                <a:gd name="connsiteX9" fmla="*/ 207168 w 363032"/>
                <a:gd name="connsiteY9" fmla="*/ 1440656 h 1560172"/>
                <a:gd name="connsiteX10" fmla="*/ 340519 w 363032"/>
                <a:gd name="connsiteY10" fmla="*/ 1500187 h 1560172"/>
                <a:gd name="connsiteX11" fmla="*/ 340519 w 363032"/>
                <a:gd name="connsiteY11" fmla="*/ 1500187 h 1560172"/>
                <a:gd name="connsiteX0" fmla="*/ 0 w 363032"/>
                <a:gd name="connsiteY0" fmla="*/ 0 h 1560172"/>
                <a:gd name="connsiteX1" fmla="*/ 157162 w 363032"/>
                <a:gd name="connsiteY1" fmla="*/ 33338 h 1560172"/>
                <a:gd name="connsiteX2" fmla="*/ 164306 w 363032"/>
                <a:gd name="connsiteY2" fmla="*/ 200025 h 1560172"/>
                <a:gd name="connsiteX3" fmla="*/ 192881 w 363032"/>
                <a:gd name="connsiteY3" fmla="*/ 326232 h 1560172"/>
                <a:gd name="connsiteX4" fmla="*/ 157162 w 363032"/>
                <a:gd name="connsiteY4" fmla="*/ 733425 h 1560172"/>
                <a:gd name="connsiteX5" fmla="*/ 145256 w 363032"/>
                <a:gd name="connsiteY5" fmla="*/ 862012 h 1560172"/>
                <a:gd name="connsiteX6" fmla="*/ 178595 w 363032"/>
                <a:gd name="connsiteY6" fmla="*/ 942974 h 1560172"/>
                <a:gd name="connsiteX7" fmla="*/ 261937 w 363032"/>
                <a:gd name="connsiteY7" fmla="*/ 1062038 h 1560172"/>
                <a:gd name="connsiteX8" fmla="*/ 173831 w 363032"/>
                <a:gd name="connsiteY8" fmla="*/ 1359693 h 1560172"/>
                <a:gd name="connsiteX9" fmla="*/ 207168 w 363032"/>
                <a:gd name="connsiteY9" fmla="*/ 1440656 h 1560172"/>
                <a:gd name="connsiteX10" fmla="*/ 340519 w 363032"/>
                <a:gd name="connsiteY10" fmla="*/ 1500187 h 1560172"/>
                <a:gd name="connsiteX11" fmla="*/ 340519 w 363032"/>
                <a:gd name="connsiteY11" fmla="*/ 1500187 h 1560172"/>
                <a:gd name="connsiteX0" fmla="*/ 0 w 509588"/>
                <a:gd name="connsiteY0" fmla="*/ 0 h 1697831"/>
                <a:gd name="connsiteX1" fmla="*/ 157162 w 509588"/>
                <a:gd name="connsiteY1" fmla="*/ 33338 h 1697831"/>
                <a:gd name="connsiteX2" fmla="*/ 164306 w 509588"/>
                <a:gd name="connsiteY2" fmla="*/ 200025 h 1697831"/>
                <a:gd name="connsiteX3" fmla="*/ 192881 w 509588"/>
                <a:gd name="connsiteY3" fmla="*/ 326232 h 1697831"/>
                <a:gd name="connsiteX4" fmla="*/ 157162 w 509588"/>
                <a:gd name="connsiteY4" fmla="*/ 733425 h 1697831"/>
                <a:gd name="connsiteX5" fmla="*/ 145256 w 509588"/>
                <a:gd name="connsiteY5" fmla="*/ 862012 h 1697831"/>
                <a:gd name="connsiteX6" fmla="*/ 178595 w 509588"/>
                <a:gd name="connsiteY6" fmla="*/ 942974 h 1697831"/>
                <a:gd name="connsiteX7" fmla="*/ 261937 w 509588"/>
                <a:gd name="connsiteY7" fmla="*/ 1062038 h 1697831"/>
                <a:gd name="connsiteX8" fmla="*/ 173831 w 509588"/>
                <a:gd name="connsiteY8" fmla="*/ 1359693 h 1697831"/>
                <a:gd name="connsiteX9" fmla="*/ 207168 w 509588"/>
                <a:gd name="connsiteY9" fmla="*/ 1440656 h 1697831"/>
                <a:gd name="connsiteX10" fmla="*/ 340519 w 509588"/>
                <a:gd name="connsiteY10" fmla="*/ 1500187 h 1697831"/>
                <a:gd name="connsiteX11" fmla="*/ 509588 w 509588"/>
                <a:gd name="connsiteY11" fmla="*/ 1697831 h 1697831"/>
                <a:gd name="connsiteX0" fmla="*/ 0 w 509588"/>
                <a:gd name="connsiteY0" fmla="*/ 0 h 1697831"/>
                <a:gd name="connsiteX1" fmla="*/ 157162 w 509588"/>
                <a:gd name="connsiteY1" fmla="*/ 33338 h 1697831"/>
                <a:gd name="connsiteX2" fmla="*/ 164306 w 509588"/>
                <a:gd name="connsiteY2" fmla="*/ 200025 h 1697831"/>
                <a:gd name="connsiteX3" fmla="*/ 192881 w 509588"/>
                <a:gd name="connsiteY3" fmla="*/ 326232 h 1697831"/>
                <a:gd name="connsiteX4" fmla="*/ 157162 w 509588"/>
                <a:gd name="connsiteY4" fmla="*/ 733425 h 1697831"/>
                <a:gd name="connsiteX5" fmla="*/ 145256 w 509588"/>
                <a:gd name="connsiteY5" fmla="*/ 862012 h 1697831"/>
                <a:gd name="connsiteX6" fmla="*/ 178595 w 509588"/>
                <a:gd name="connsiteY6" fmla="*/ 942974 h 1697831"/>
                <a:gd name="connsiteX7" fmla="*/ 261937 w 509588"/>
                <a:gd name="connsiteY7" fmla="*/ 1062038 h 1697831"/>
                <a:gd name="connsiteX8" fmla="*/ 173831 w 509588"/>
                <a:gd name="connsiteY8" fmla="*/ 1359693 h 1697831"/>
                <a:gd name="connsiteX9" fmla="*/ 207168 w 509588"/>
                <a:gd name="connsiteY9" fmla="*/ 1440656 h 1697831"/>
                <a:gd name="connsiteX10" fmla="*/ 426244 w 509588"/>
                <a:gd name="connsiteY10" fmla="*/ 1593056 h 1697831"/>
                <a:gd name="connsiteX11" fmla="*/ 509588 w 509588"/>
                <a:gd name="connsiteY11" fmla="*/ 1697831 h 1697831"/>
                <a:gd name="connsiteX0" fmla="*/ 0 w 509588"/>
                <a:gd name="connsiteY0" fmla="*/ 0 h 1697831"/>
                <a:gd name="connsiteX1" fmla="*/ 157162 w 509588"/>
                <a:gd name="connsiteY1" fmla="*/ 33338 h 1697831"/>
                <a:gd name="connsiteX2" fmla="*/ 164306 w 509588"/>
                <a:gd name="connsiteY2" fmla="*/ 200025 h 1697831"/>
                <a:gd name="connsiteX3" fmla="*/ 192881 w 509588"/>
                <a:gd name="connsiteY3" fmla="*/ 326232 h 1697831"/>
                <a:gd name="connsiteX4" fmla="*/ 157162 w 509588"/>
                <a:gd name="connsiteY4" fmla="*/ 733425 h 1697831"/>
                <a:gd name="connsiteX5" fmla="*/ 145256 w 509588"/>
                <a:gd name="connsiteY5" fmla="*/ 862012 h 1697831"/>
                <a:gd name="connsiteX6" fmla="*/ 178595 w 509588"/>
                <a:gd name="connsiteY6" fmla="*/ 942974 h 1697831"/>
                <a:gd name="connsiteX7" fmla="*/ 261937 w 509588"/>
                <a:gd name="connsiteY7" fmla="*/ 1062038 h 1697831"/>
                <a:gd name="connsiteX8" fmla="*/ 173831 w 509588"/>
                <a:gd name="connsiteY8" fmla="*/ 1359693 h 1697831"/>
                <a:gd name="connsiteX9" fmla="*/ 207168 w 509588"/>
                <a:gd name="connsiteY9" fmla="*/ 1440656 h 1697831"/>
                <a:gd name="connsiteX10" fmla="*/ 345281 w 509588"/>
                <a:gd name="connsiteY10" fmla="*/ 1488281 h 1697831"/>
                <a:gd name="connsiteX11" fmla="*/ 509588 w 509588"/>
                <a:gd name="connsiteY11" fmla="*/ 1697831 h 1697831"/>
                <a:gd name="connsiteX0" fmla="*/ 0 w 509588"/>
                <a:gd name="connsiteY0" fmla="*/ 0 h 1697831"/>
                <a:gd name="connsiteX1" fmla="*/ 157162 w 509588"/>
                <a:gd name="connsiteY1" fmla="*/ 33338 h 1697831"/>
                <a:gd name="connsiteX2" fmla="*/ 164306 w 509588"/>
                <a:gd name="connsiteY2" fmla="*/ 200025 h 1697831"/>
                <a:gd name="connsiteX3" fmla="*/ 192881 w 509588"/>
                <a:gd name="connsiteY3" fmla="*/ 326232 h 1697831"/>
                <a:gd name="connsiteX4" fmla="*/ 157162 w 509588"/>
                <a:gd name="connsiteY4" fmla="*/ 733425 h 1697831"/>
                <a:gd name="connsiteX5" fmla="*/ 145256 w 509588"/>
                <a:gd name="connsiteY5" fmla="*/ 862012 h 1697831"/>
                <a:gd name="connsiteX6" fmla="*/ 178595 w 509588"/>
                <a:gd name="connsiteY6" fmla="*/ 942974 h 1697831"/>
                <a:gd name="connsiteX7" fmla="*/ 261937 w 509588"/>
                <a:gd name="connsiteY7" fmla="*/ 1062038 h 1697831"/>
                <a:gd name="connsiteX8" fmla="*/ 173831 w 509588"/>
                <a:gd name="connsiteY8" fmla="*/ 1359693 h 1697831"/>
                <a:gd name="connsiteX9" fmla="*/ 207168 w 509588"/>
                <a:gd name="connsiteY9" fmla="*/ 1440656 h 1697831"/>
                <a:gd name="connsiteX10" fmla="*/ 345281 w 509588"/>
                <a:gd name="connsiteY10" fmla="*/ 1488281 h 1697831"/>
                <a:gd name="connsiteX11" fmla="*/ 509588 w 509588"/>
                <a:gd name="connsiteY11" fmla="*/ 1697831 h 1697831"/>
                <a:gd name="connsiteX0" fmla="*/ 0 w 509588"/>
                <a:gd name="connsiteY0" fmla="*/ 0 h 1697831"/>
                <a:gd name="connsiteX1" fmla="*/ 157162 w 509588"/>
                <a:gd name="connsiteY1" fmla="*/ 33338 h 1697831"/>
                <a:gd name="connsiteX2" fmla="*/ 164306 w 509588"/>
                <a:gd name="connsiteY2" fmla="*/ 200025 h 1697831"/>
                <a:gd name="connsiteX3" fmla="*/ 192881 w 509588"/>
                <a:gd name="connsiteY3" fmla="*/ 326232 h 1697831"/>
                <a:gd name="connsiteX4" fmla="*/ 157162 w 509588"/>
                <a:gd name="connsiteY4" fmla="*/ 733425 h 1697831"/>
                <a:gd name="connsiteX5" fmla="*/ 145256 w 509588"/>
                <a:gd name="connsiteY5" fmla="*/ 862012 h 1697831"/>
                <a:gd name="connsiteX6" fmla="*/ 178595 w 509588"/>
                <a:gd name="connsiteY6" fmla="*/ 942974 h 1697831"/>
                <a:gd name="connsiteX7" fmla="*/ 261937 w 509588"/>
                <a:gd name="connsiteY7" fmla="*/ 1062038 h 1697831"/>
                <a:gd name="connsiteX8" fmla="*/ 173831 w 509588"/>
                <a:gd name="connsiteY8" fmla="*/ 1359693 h 1697831"/>
                <a:gd name="connsiteX9" fmla="*/ 207168 w 509588"/>
                <a:gd name="connsiteY9" fmla="*/ 1440656 h 1697831"/>
                <a:gd name="connsiteX10" fmla="*/ 345281 w 509588"/>
                <a:gd name="connsiteY10" fmla="*/ 1488281 h 1697831"/>
                <a:gd name="connsiteX11" fmla="*/ 338136 w 509588"/>
                <a:gd name="connsiteY11" fmla="*/ 1509711 h 1697831"/>
                <a:gd name="connsiteX12" fmla="*/ 509588 w 509588"/>
                <a:gd name="connsiteY12" fmla="*/ 1697831 h 1697831"/>
                <a:gd name="connsiteX0" fmla="*/ 0 w 509588"/>
                <a:gd name="connsiteY0" fmla="*/ 0 h 1697831"/>
                <a:gd name="connsiteX1" fmla="*/ 157162 w 509588"/>
                <a:gd name="connsiteY1" fmla="*/ 33338 h 1697831"/>
                <a:gd name="connsiteX2" fmla="*/ 164306 w 509588"/>
                <a:gd name="connsiteY2" fmla="*/ 200025 h 1697831"/>
                <a:gd name="connsiteX3" fmla="*/ 192881 w 509588"/>
                <a:gd name="connsiteY3" fmla="*/ 326232 h 1697831"/>
                <a:gd name="connsiteX4" fmla="*/ 157162 w 509588"/>
                <a:gd name="connsiteY4" fmla="*/ 733425 h 1697831"/>
                <a:gd name="connsiteX5" fmla="*/ 145256 w 509588"/>
                <a:gd name="connsiteY5" fmla="*/ 862012 h 1697831"/>
                <a:gd name="connsiteX6" fmla="*/ 178595 w 509588"/>
                <a:gd name="connsiteY6" fmla="*/ 942974 h 1697831"/>
                <a:gd name="connsiteX7" fmla="*/ 261937 w 509588"/>
                <a:gd name="connsiteY7" fmla="*/ 1062038 h 1697831"/>
                <a:gd name="connsiteX8" fmla="*/ 173831 w 509588"/>
                <a:gd name="connsiteY8" fmla="*/ 1359693 h 1697831"/>
                <a:gd name="connsiteX9" fmla="*/ 207168 w 509588"/>
                <a:gd name="connsiteY9" fmla="*/ 1440656 h 1697831"/>
                <a:gd name="connsiteX10" fmla="*/ 345281 w 509588"/>
                <a:gd name="connsiteY10" fmla="*/ 1488281 h 1697831"/>
                <a:gd name="connsiteX11" fmla="*/ 338136 w 509588"/>
                <a:gd name="connsiteY11" fmla="*/ 1509711 h 1697831"/>
                <a:gd name="connsiteX12" fmla="*/ 416718 w 509588"/>
                <a:gd name="connsiteY12" fmla="*/ 1645442 h 1697831"/>
                <a:gd name="connsiteX13" fmla="*/ 509588 w 509588"/>
                <a:gd name="connsiteY13" fmla="*/ 1697831 h 1697831"/>
                <a:gd name="connsiteX0" fmla="*/ 0 w 602457"/>
                <a:gd name="connsiteY0" fmla="*/ 0 h 1771650"/>
                <a:gd name="connsiteX1" fmla="*/ 157162 w 602457"/>
                <a:gd name="connsiteY1" fmla="*/ 33338 h 1771650"/>
                <a:gd name="connsiteX2" fmla="*/ 164306 w 602457"/>
                <a:gd name="connsiteY2" fmla="*/ 200025 h 1771650"/>
                <a:gd name="connsiteX3" fmla="*/ 192881 w 602457"/>
                <a:gd name="connsiteY3" fmla="*/ 326232 h 1771650"/>
                <a:gd name="connsiteX4" fmla="*/ 157162 w 602457"/>
                <a:gd name="connsiteY4" fmla="*/ 733425 h 1771650"/>
                <a:gd name="connsiteX5" fmla="*/ 145256 w 602457"/>
                <a:gd name="connsiteY5" fmla="*/ 862012 h 1771650"/>
                <a:gd name="connsiteX6" fmla="*/ 178595 w 602457"/>
                <a:gd name="connsiteY6" fmla="*/ 942974 h 1771650"/>
                <a:gd name="connsiteX7" fmla="*/ 261937 w 602457"/>
                <a:gd name="connsiteY7" fmla="*/ 1062038 h 1771650"/>
                <a:gd name="connsiteX8" fmla="*/ 173831 w 602457"/>
                <a:gd name="connsiteY8" fmla="*/ 1359693 h 1771650"/>
                <a:gd name="connsiteX9" fmla="*/ 207168 w 602457"/>
                <a:gd name="connsiteY9" fmla="*/ 1440656 h 1771650"/>
                <a:gd name="connsiteX10" fmla="*/ 345281 w 602457"/>
                <a:gd name="connsiteY10" fmla="*/ 1488281 h 1771650"/>
                <a:gd name="connsiteX11" fmla="*/ 338136 w 602457"/>
                <a:gd name="connsiteY11" fmla="*/ 1509711 h 1771650"/>
                <a:gd name="connsiteX12" fmla="*/ 416718 w 602457"/>
                <a:gd name="connsiteY12" fmla="*/ 1645442 h 1771650"/>
                <a:gd name="connsiteX13" fmla="*/ 602457 w 602457"/>
                <a:gd name="connsiteY13" fmla="*/ 1771650 h 1771650"/>
                <a:gd name="connsiteX0" fmla="*/ 0 w 614921"/>
                <a:gd name="connsiteY0" fmla="*/ 0 h 1781711"/>
                <a:gd name="connsiteX1" fmla="*/ 157162 w 614921"/>
                <a:gd name="connsiteY1" fmla="*/ 33338 h 1781711"/>
                <a:gd name="connsiteX2" fmla="*/ 164306 w 614921"/>
                <a:gd name="connsiteY2" fmla="*/ 200025 h 1781711"/>
                <a:gd name="connsiteX3" fmla="*/ 192881 w 614921"/>
                <a:gd name="connsiteY3" fmla="*/ 326232 h 1781711"/>
                <a:gd name="connsiteX4" fmla="*/ 157162 w 614921"/>
                <a:gd name="connsiteY4" fmla="*/ 733425 h 1781711"/>
                <a:gd name="connsiteX5" fmla="*/ 145256 w 614921"/>
                <a:gd name="connsiteY5" fmla="*/ 862012 h 1781711"/>
                <a:gd name="connsiteX6" fmla="*/ 178595 w 614921"/>
                <a:gd name="connsiteY6" fmla="*/ 942974 h 1781711"/>
                <a:gd name="connsiteX7" fmla="*/ 261937 w 614921"/>
                <a:gd name="connsiteY7" fmla="*/ 1062038 h 1781711"/>
                <a:gd name="connsiteX8" fmla="*/ 173831 w 614921"/>
                <a:gd name="connsiteY8" fmla="*/ 1359693 h 1781711"/>
                <a:gd name="connsiteX9" fmla="*/ 207168 w 614921"/>
                <a:gd name="connsiteY9" fmla="*/ 1440656 h 1781711"/>
                <a:gd name="connsiteX10" fmla="*/ 345281 w 614921"/>
                <a:gd name="connsiteY10" fmla="*/ 1488281 h 1781711"/>
                <a:gd name="connsiteX11" fmla="*/ 338136 w 614921"/>
                <a:gd name="connsiteY11" fmla="*/ 1509711 h 1781711"/>
                <a:gd name="connsiteX12" fmla="*/ 416718 w 614921"/>
                <a:gd name="connsiteY12" fmla="*/ 1645442 h 1781711"/>
                <a:gd name="connsiteX13" fmla="*/ 602457 w 614921"/>
                <a:gd name="connsiteY13" fmla="*/ 1771650 h 1781711"/>
                <a:gd name="connsiteX14" fmla="*/ 597693 w 614921"/>
                <a:gd name="connsiteY14" fmla="*/ 1774029 h 1781711"/>
                <a:gd name="connsiteX0" fmla="*/ 0 w 847727"/>
                <a:gd name="connsiteY0" fmla="*/ 0 h 1802604"/>
                <a:gd name="connsiteX1" fmla="*/ 157162 w 847727"/>
                <a:gd name="connsiteY1" fmla="*/ 33338 h 1802604"/>
                <a:gd name="connsiteX2" fmla="*/ 164306 w 847727"/>
                <a:gd name="connsiteY2" fmla="*/ 200025 h 1802604"/>
                <a:gd name="connsiteX3" fmla="*/ 192881 w 847727"/>
                <a:gd name="connsiteY3" fmla="*/ 326232 h 1802604"/>
                <a:gd name="connsiteX4" fmla="*/ 157162 w 847727"/>
                <a:gd name="connsiteY4" fmla="*/ 733425 h 1802604"/>
                <a:gd name="connsiteX5" fmla="*/ 145256 w 847727"/>
                <a:gd name="connsiteY5" fmla="*/ 862012 h 1802604"/>
                <a:gd name="connsiteX6" fmla="*/ 178595 w 847727"/>
                <a:gd name="connsiteY6" fmla="*/ 942974 h 1802604"/>
                <a:gd name="connsiteX7" fmla="*/ 261937 w 847727"/>
                <a:gd name="connsiteY7" fmla="*/ 1062038 h 1802604"/>
                <a:gd name="connsiteX8" fmla="*/ 173831 w 847727"/>
                <a:gd name="connsiteY8" fmla="*/ 1359693 h 1802604"/>
                <a:gd name="connsiteX9" fmla="*/ 207168 w 847727"/>
                <a:gd name="connsiteY9" fmla="*/ 1440656 h 1802604"/>
                <a:gd name="connsiteX10" fmla="*/ 345281 w 847727"/>
                <a:gd name="connsiteY10" fmla="*/ 1488281 h 1802604"/>
                <a:gd name="connsiteX11" fmla="*/ 338136 w 847727"/>
                <a:gd name="connsiteY11" fmla="*/ 1509711 h 1802604"/>
                <a:gd name="connsiteX12" fmla="*/ 416718 w 847727"/>
                <a:gd name="connsiteY12" fmla="*/ 1645442 h 1802604"/>
                <a:gd name="connsiteX13" fmla="*/ 602457 w 847727"/>
                <a:gd name="connsiteY13" fmla="*/ 1771650 h 1802604"/>
                <a:gd name="connsiteX14" fmla="*/ 847724 w 847727"/>
                <a:gd name="connsiteY14" fmla="*/ 1802604 h 1802604"/>
                <a:gd name="connsiteX0" fmla="*/ 0 w 847724"/>
                <a:gd name="connsiteY0" fmla="*/ 0 h 1819994"/>
                <a:gd name="connsiteX1" fmla="*/ 157162 w 847724"/>
                <a:gd name="connsiteY1" fmla="*/ 33338 h 1819994"/>
                <a:gd name="connsiteX2" fmla="*/ 164306 w 847724"/>
                <a:gd name="connsiteY2" fmla="*/ 200025 h 1819994"/>
                <a:gd name="connsiteX3" fmla="*/ 192881 w 847724"/>
                <a:gd name="connsiteY3" fmla="*/ 326232 h 1819994"/>
                <a:gd name="connsiteX4" fmla="*/ 157162 w 847724"/>
                <a:gd name="connsiteY4" fmla="*/ 733425 h 1819994"/>
                <a:gd name="connsiteX5" fmla="*/ 145256 w 847724"/>
                <a:gd name="connsiteY5" fmla="*/ 862012 h 1819994"/>
                <a:gd name="connsiteX6" fmla="*/ 178595 w 847724"/>
                <a:gd name="connsiteY6" fmla="*/ 942974 h 1819994"/>
                <a:gd name="connsiteX7" fmla="*/ 261937 w 847724"/>
                <a:gd name="connsiteY7" fmla="*/ 1062038 h 1819994"/>
                <a:gd name="connsiteX8" fmla="*/ 173831 w 847724"/>
                <a:gd name="connsiteY8" fmla="*/ 1359693 h 1819994"/>
                <a:gd name="connsiteX9" fmla="*/ 207168 w 847724"/>
                <a:gd name="connsiteY9" fmla="*/ 1440656 h 1819994"/>
                <a:gd name="connsiteX10" fmla="*/ 345281 w 847724"/>
                <a:gd name="connsiteY10" fmla="*/ 1488281 h 1819994"/>
                <a:gd name="connsiteX11" fmla="*/ 338136 w 847724"/>
                <a:gd name="connsiteY11" fmla="*/ 1509711 h 1819994"/>
                <a:gd name="connsiteX12" fmla="*/ 416718 w 847724"/>
                <a:gd name="connsiteY12" fmla="*/ 1645442 h 1819994"/>
                <a:gd name="connsiteX13" fmla="*/ 602457 w 847724"/>
                <a:gd name="connsiteY13" fmla="*/ 1771650 h 1819994"/>
                <a:gd name="connsiteX14" fmla="*/ 659605 w 847724"/>
                <a:gd name="connsiteY14" fmla="*/ 1819271 h 1819994"/>
                <a:gd name="connsiteX15" fmla="*/ 847724 w 847724"/>
                <a:gd name="connsiteY15" fmla="*/ 1802604 h 1819994"/>
                <a:gd name="connsiteX0" fmla="*/ 0 w 863106"/>
                <a:gd name="connsiteY0" fmla="*/ 0 h 1819994"/>
                <a:gd name="connsiteX1" fmla="*/ 157162 w 863106"/>
                <a:gd name="connsiteY1" fmla="*/ 33338 h 1819994"/>
                <a:gd name="connsiteX2" fmla="*/ 164306 w 863106"/>
                <a:gd name="connsiteY2" fmla="*/ 200025 h 1819994"/>
                <a:gd name="connsiteX3" fmla="*/ 192881 w 863106"/>
                <a:gd name="connsiteY3" fmla="*/ 326232 h 1819994"/>
                <a:gd name="connsiteX4" fmla="*/ 157162 w 863106"/>
                <a:gd name="connsiteY4" fmla="*/ 733425 h 1819994"/>
                <a:gd name="connsiteX5" fmla="*/ 145256 w 863106"/>
                <a:gd name="connsiteY5" fmla="*/ 862012 h 1819994"/>
                <a:gd name="connsiteX6" fmla="*/ 178595 w 863106"/>
                <a:gd name="connsiteY6" fmla="*/ 942974 h 1819994"/>
                <a:gd name="connsiteX7" fmla="*/ 261937 w 863106"/>
                <a:gd name="connsiteY7" fmla="*/ 1062038 h 1819994"/>
                <a:gd name="connsiteX8" fmla="*/ 173831 w 863106"/>
                <a:gd name="connsiteY8" fmla="*/ 1359693 h 1819994"/>
                <a:gd name="connsiteX9" fmla="*/ 207168 w 863106"/>
                <a:gd name="connsiteY9" fmla="*/ 1440656 h 1819994"/>
                <a:gd name="connsiteX10" fmla="*/ 345281 w 863106"/>
                <a:gd name="connsiteY10" fmla="*/ 1488281 h 1819994"/>
                <a:gd name="connsiteX11" fmla="*/ 338136 w 863106"/>
                <a:gd name="connsiteY11" fmla="*/ 1509711 h 1819994"/>
                <a:gd name="connsiteX12" fmla="*/ 416718 w 863106"/>
                <a:gd name="connsiteY12" fmla="*/ 1645442 h 1819994"/>
                <a:gd name="connsiteX13" fmla="*/ 602457 w 863106"/>
                <a:gd name="connsiteY13" fmla="*/ 1771650 h 1819994"/>
                <a:gd name="connsiteX14" fmla="*/ 659605 w 863106"/>
                <a:gd name="connsiteY14" fmla="*/ 1819271 h 1819994"/>
                <a:gd name="connsiteX15" fmla="*/ 847724 w 863106"/>
                <a:gd name="connsiteY15" fmla="*/ 1802604 h 1819994"/>
                <a:gd name="connsiteX16" fmla="*/ 852486 w 863106"/>
                <a:gd name="connsiteY16" fmla="*/ 1800221 h 1819994"/>
                <a:gd name="connsiteX0" fmla="*/ 0 w 1014411"/>
                <a:gd name="connsiteY0" fmla="*/ 0 h 1890710"/>
                <a:gd name="connsiteX1" fmla="*/ 157162 w 1014411"/>
                <a:gd name="connsiteY1" fmla="*/ 33338 h 1890710"/>
                <a:gd name="connsiteX2" fmla="*/ 164306 w 1014411"/>
                <a:gd name="connsiteY2" fmla="*/ 200025 h 1890710"/>
                <a:gd name="connsiteX3" fmla="*/ 192881 w 1014411"/>
                <a:gd name="connsiteY3" fmla="*/ 326232 h 1890710"/>
                <a:gd name="connsiteX4" fmla="*/ 157162 w 1014411"/>
                <a:gd name="connsiteY4" fmla="*/ 733425 h 1890710"/>
                <a:gd name="connsiteX5" fmla="*/ 145256 w 1014411"/>
                <a:gd name="connsiteY5" fmla="*/ 862012 h 1890710"/>
                <a:gd name="connsiteX6" fmla="*/ 178595 w 1014411"/>
                <a:gd name="connsiteY6" fmla="*/ 942974 h 1890710"/>
                <a:gd name="connsiteX7" fmla="*/ 261937 w 1014411"/>
                <a:gd name="connsiteY7" fmla="*/ 1062038 h 1890710"/>
                <a:gd name="connsiteX8" fmla="*/ 173831 w 1014411"/>
                <a:gd name="connsiteY8" fmla="*/ 1359693 h 1890710"/>
                <a:gd name="connsiteX9" fmla="*/ 207168 w 1014411"/>
                <a:gd name="connsiteY9" fmla="*/ 1440656 h 1890710"/>
                <a:gd name="connsiteX10" fmla="*/ 345281 w 1014411"/>
                <a:gd name="connsiteY10" fmla="*/ 1488281 h 1890710"/>
                <a:gd name="connsiteX11" fmla="*/ 338136 w 1014411"/>
                <a:gd name="connsiteY11" fmla="*/ 1509711 h 1890710"/>
                <a:gd name="connsiteX12" fmla="*/ 416718 w 1014411"/>
                <a:gd name="connsiteY12" fmla="*/ 1645442 h 1890710"/>
                <a:gd name="connsiteX13" fmla="*/ 602457 w 1014411"/>
                <a:gd name="connsiteY13" fmla="*/ 1771650 h 1890710"/>
                <a:gd name="connsiteX14" fmla="*/ 659605 w 1014411"/>
                <a:gd name="connsiteY14" fmla="*/ 1819271 h 1890710"/>
                <a:gd name="connsiteX15" fmla="*/ 847724 w 1014411"/>
                <a:gd name="connsiteY15" fmla="*/ 1802604 h 1890710"/>
                <a:gd name="connsiteX16" fmla="*/ 1014411 w 1014411"/>
                <a:gd name="connsiteY16" fmla="*/ 1890708 h 1890710"/>
                <a:gd name="connsiteX0" fmla="*/ 0 w 1014411"/>
                <a:gd name="connsiteY0" fmla="*/ 0 h 1890710"/>
                <a:gd name="connsiteX1" fmla="*/ 157162 w 1014411"/>
                <a:gd name="connsiteY1" fmla="*/ 33338 h 1890710"/>
                <a:gd name="connsiteX2" fmla="*/ 164306 w 1014411"/>
                <a:gd name="connsiteY2" fmla="*/ 200025 h 1890710"/>
                <a:gd name="connsiteX3" fmla="*/ 192881 w 1014411"/>
                <a:gd name="connsiteY3" fmla="*/ 326232 h 1890710"/>
                <a:gd name="connsiteX4" fmla="*/ 157162 w 1014411"/>
                <a:gd name="connsiteY4" fmla="*/ 733425 h 1890710"/>
                <a:gd name="connsiteX5" fmla="*/ 145256 w 1014411"/>
                <a:gd name="connsiteY5" fmla="*/ 862012 h 1890710"/>
                <a:gd name="connsiteX6" fmla="*/ 178595 w 1014411"/>
                <a:gd name="connsiteY6" fmla="*/ 942974 h 1890710"/>
                <a:gd name="connsiteX7" fmla="*/ 261937 w 1014411"/>
                <a:gd name="connsiteY7" fmla="*/ 1062038 h 1890710"/>
                <a:gd name="connsiteX8" fmla="*/ 173831 w 1014411"/>
                <a:gd name="connsiteY8" fmla="*/ 1359693 h 1890710"/>
                <a:gd name="connsiteX9" fmla="*/ 207168 w 1014411"/>
                <a:gd name="connsiteY9" fmla="*/ 1440656 h 1890710"/>
                <a:gd name="connsiteX10" fmla="*/ 345281 w 1014411"/>
                <a:gd name="connsiteY10" fmla="*/ 1488281 h 1890710"/>
                <a:gd name="connsiteX11" fmla="*/ 338136 w 1014411"/>
                <a:gd name="connsiteY11" fmla="*/ 1509711 h 1890710"/>
                <a:gd name="connsiteX12" fmla="*/ 416718 w 1014411"/>
                <a:gd name="connsiteY12" fmla="*/ 1645442 h 1890710"/>
                <a:gd name="connsiteX13" fmla="*/ 602457 w 1014411"/>
                <a:gd name="connsiteY13" fmla="*/ 1771650 h 1890710"/>
                <a:gd name="connsiteX14" fmla="*/ 659605 w 1014411"/>
                <a:gd name="connsiteY14" fmla="*/ 1819271 h 1890710"/>
                <a:gd name="connsiteX15" fmla="*/ 866774 w 1014411"/>
                <a:gd name="connsiteY15" fmla="*/ 1812129 h 1890710"/>
                <a:gd name="connsiteX16" fmla="*/ 1014411 w 1014411"/>
                <a:gd name="connsiteY16" fmla="*/ 1890708 h 1890710"/>
                <a:gd name="connsiteX0" fmla="*/ 0 w 1027642"/>
                <a:gd name="connsiteY0" fmla="*/ 0 h 1896529"/>
                <a:gd name="connsiteX1" fmla="*/ 157162 w 1027642"/>
                <a:gd name="connsiteY1" fmla="*/ 33338 h 1896529"/>
                <a:gd name="connsiteX2" fmla="*/ 164306 w 1027642"/>
                <a:gd name="connsiteY2" fmla="*/ 200025 h 1896529"/>
                <a:gd name="connsiteX3" fmla="*/ 192881 w 1027642"/>
                <a:gd name="connsiteY3" fmla="*/ 326232 h 1896529"/>
                <a:gd name="connsiteX4" fmla="*/ 157162 w 1027642"/>
                <a:gd name="connsiteY4" fmla="*/ 733425 h 1896529"/>
                <a:gd name="connsiteX5" fmla="*/ 145256 w 1027642"/>
                <a:gd name="connsiteY5" fmla="*/ 862012 h 1896529"/>
                <a:gd name="connsiteX6" fmla="*/ 178595 w 1027642"/>
                <a:gd name="connsiteY6" fmla="*/ 942974 h 1896529"/>
                <a:gd name="connsiteX7" fmla="*/ 261937 w 1027642"/>
                <a:gd name="connsiteY7" fmla="*/ 1062038 h 1896529"/>
                <a:gd name="connsiteX8" fmla="*/ 173831 w 1027642"/>
                <a:gd name="connsiteY8" fmla="*/ 1359693 h 1896529"/>
                <a:gd name="connsiteX9" fmla="*/ 207168 w 1027642"/>
                <a:gd name="connsiteY9" fmla="*/ 1440656 h 1896529"/>
                <a:gd name="connsiteX10" fmla="*/ 345281 w 1027642"/>
                <a:gd name="connsiteY10" fmla="*/ 1488281 h 1896529"/>
                <a:gd name="connsiteX11" fmla="*/ 338136 w 1027642"/>
                <a:gd name="connsiteY11" fmla="*/ 1509711 h 1896529"/>
                <a:gd name="connsiteX12" fmla="*/ 416718 w 1027642"/>
                <a:gd name="connsiteY12" fmla="*/ 1645442 h 1896529"/>
                <a:gd name="connsiteX13" fmla="*/ 602457 w 1027642"/>
                <a:gd name="connsiteY13" fmla="*/ 1771650 h 1896529"/>
                <a:gd name="connsiteX14" fmla="*/ 659605 w 1027642"/>
                <a:gd name="connsiteY14" fmla="*/ 1819271 h 1896529"/>
                <a:gd name="connsiteX15" fmla="*/ 866774 w 1027642"/>
                <a:gd name="connsiteY15" fmla="*/ 1812129 h 1896529"/>
                <a:gd name="connsiteX16" fmla="*/ 1014411 w 1027642"/>
                <a:gd name="connsiteY16" fmla="*/ 1890708 h 1896529"/>
                <a:gd name="connsiteX17" fmla="*/ 1021555 w 1027642"/>
                <a:gd name="connsiteY17" fmla="*/ 1890709 h 1896529"/>
                <a:gd name="connsiteX0" fmla="*/ 0 w 1133474"/>
                <a:gd name="connsiteY0" fmla="*/ 0 h 2226466"/>
                <a:gd name="connsiteX1" fmla="*/ 157162 w 1133474"/>
                <a:gd name="connsiteY1" fmla="*/ 33338 h 2226466"/>
                <a:gd name="connsiteX2" fmla="*/ 164306 w 1133474"/>
                <a:gd name="connsiteY2" fmla="*/ 200025 h 2226466"/>
                <a:gd name="connsiteX3" fmla="*/ 192881 w 1133474"/>
                <a:gd name="connsiteY3" fmla="*/ 326232 h 2226466"/>
                <a:gd name="connsiteX4" fmla="*/ 157162 w 1133474"/>
                <a:gd name="connsiteY4" fmla="*/ 733425 h 2226466"/>
                <a:gd name="connsiteX5" fmla="*/ 145256 w 1133474"/>
                <a:gd name="connsiteY5" fmla="*/ 862012 h 2226466"/>
                <a:gd name="connsiteX6" fmla="*/ 178595 w 1133474"/>
                <a:gd name="connsiteY6" fmla="*/ 942974 h 2226466"/>
                <a:gd name="connsiteX7" fmla="*/ 261937 w 1133474"/>
                <a:gd name="connsiteY7" fmla="*/ 1062038 h 2226466"/>
                <a:gd name="connsiteX8" fmla="*/ 173831 w 1133474"/>
                <a:gd name="connsiteY8" fmla="*/ 1359693 h 2226466"/>
                <a:gd name="connsiteX9" fmla="*/ 207168 w 1133474"/>
                <a:gd name="connsiteY9" fmla="*/ 1440656 h 2226466"/>
                <a:gd name="connsiteX10" fmla="*/ 345281 w 1133474"/>
                <a:gd name="connsiteY10" fmla="*/ 1488281 h 2226466"/>
                <a:gd name="connsiteX11" fmla="*/ 338136 w 1133474"/>
                <a:gd name="connsiteY11" fmla="*/ 1509711 h 2226466"/>
                <a:gd name="connsiteX12" fmla="*/ 416718 w 1133474"/>
                <a:gd name="connsiteY12" fmla="*/ 1645442 h 2226466"/>
                <a:gd name="connsiteX13" fmla="*/ 602457 w 1133474"/>
                <a:gd name="connsiteY13" fmla="*/ 1771650 h 2226466"/>
                <a:gd name="connsiteX14" fmla="*/ 659605 w 1133474"/>
                <a:gd name="connsiteY14" fmla="*/ 1819271 h 2226466"/>
                <a:gd name="connsiteX15" fmla="*/ 866774 w 1133474"/>
                <a:gd name="connsiteY15" fmla="*/ 1812129 h 2226466"/>
                <a:gd name="connsiteX16" fmla="*/ 1014411 w 1133474"/>
                <a:gd name="connsiteY16" fmla="*/ 1890708 h 2226466"/>
                <a:gd name="connsiteX17" fmla="*/ 1133474 w 1133474"/>
                <a:gd name="connsiteY17" fmla="*/ 2226466 h 2226466"/>
                <a:gd name="connsiteX0" fmla="*/ 0 w 1133474"/>
                <a:gd name="connsiteY0" fmla="*/ 0 h 2226466"/>
                <a:gd name="connsiteX1" fmla="*/ 157162 w 1133474"/>
                <a:gd name="connsiteY1" fmla="*/ 33338 h 2226466"/>
                <a:gd name="connsiteX2" fmla="*/ 164306 w 1133474"/>
                <a:gd name="connsiteY2" fmla="*/ 200025 h 2226466"/>
                <a:gd name="connsiteX3" fmla="*/ 192881 w 1133474"/>
                <a:gd name="connsiteY3" fmla="*/ 326232 h 2226466"/>
                <a:gd name="connsiteX4" fmla="*/ 157162 w 1133474"/>
                <a:gd name="connsiteY4" fmla="*/ 733425 h 2226466"/>
                <a:gd name="connsiteX5" fmla="*/ 145256 w 1133474"/>
                <a:gd name="connsiteY5" fmla="*/ 862012 h 2226466"/>
                <a:gd name="connsiteX6" fmla="*/ 178595 w 1133474"/>
                <a:gd name="connsiteY6" fmla="*/ 942974 h 2226466"/>
                <a:gd name="connsiteX7" fmla="*/ 261937 w 1133474"/>
                <a:gd name="connsiteY7" fmla="*/ 1062038 h 2226466"/>
                <a:gd name="connsiteX8" fmla="*/ 173831 w 1133474"/>
                <a:gd name="connsiteY8" fmla="*/ 1359693 h 2226466"/>
                <a:gd name="connsiteX9" fmla="*/ 207168 w 1133474"/>
                <a:gd name="connsiteY9" fmla="*/ 1440656 h 2226466"/>
                <a:gd name="connsiteX10" fmla="*/ 345281 w 1133474"/>
                <a:gd name="connsiteY10" fmla="*/ 1488281 h 2226466"/>
                <a:gd name="connsiteX11" fmla="*/ 338136 w 1133474"/>
                <a:gd name="connsiteY11" fmla="*/ 1509711 h 2226466"/>
                <a:gd name="connsiteX12" fmla="*/ 416718 w 1133474"/>
                <a:gd name="connsiteY12" fmla="*/ 1645442 h 2226466"/>
                <a:gd name="connsiteX13" fmla="*/ 602457 w 1133474"/>
                <a:gd name="connsiteY13" fmla="*/ 1771650 h 2226466"/>
                <a:gd name="connsiteX14" fmla="*/ 659605 w 1133474"/>
                <a:gd name="connsiteY14" fmla="*/ 1819271 h 2226466"/>
                <a:gd name="connsiteX15" fmla="*/ 850105 w 1133474"/>
                <a:gd name="connsiteY15" fmla="*/ 1793079 h 2226466"/>
                <a:gd name="connsiteX16" fmla="*/ 1014411 w 1133474"/>
                <a:gd name="connsiteY16" fmla="*/ 1890708 h 2226466"/>
                <a:gd name="connsiteX17" fmla="*/ 1133474 w 1133474"/>
                <a:gd name="connsiteY17" fmla="*/ 2226466 h 2226466"/>
                <a:gd name="connsiteX0" fmla="*/ 0 w 1133474"/>
                <a:gd name="connsiteY0" fmla="*/ 0 h 2226466"/>
                <a:gd name="connsiteX1" fmla="*/ 157162 w 1133474"/>
                <a:gd name="connsiteY1" fmla="*/ 33338 h 2226466"/>
                <a:gd name="connsiteX2" fmla="*/ 164306 w 1133474"/>
                <a:gd name="connsiteY2" fmla="*/ 200025 h 2226466"/>
                <a:gd name="connsiteX3" fmla="*/ 192881 w 1133474"/>
                <a:gd name="connsiteY3" fmla="*/ 326232 h 2226466"/>
                <a:gd name="connsiteX4" fmla="*/ 157162 w 1133474"/>
                <a:gd name="connsiteY4" fmla="*/ 733425 h 2226466"/>
                <a:gd name="connsiteX5" fmla="*/ 145256 w 1133474"/>
                <a:gd name="connsiteY5" fmla="*/ 862012 h 2226466"/>
                <a:gd name="connsiteX6" fmla="*/ 178595 w 1133474"/>
                <a:gd name="connsiteY6" fmla="*/ 942974 h 2226466"/>
                <a:gd name="connsiteX7" fmla="*/ 261937 w 1133474"/>
                <a:gd name="connsiteY7" fmla="*/ 1062038 h 2226466"/>
                <a:gd name="connsiteX8" fmla="*/ 173831 w 1133474"/>
                <a:gd name="connsiteY8" fmla="*/ 1359693 h 2226466"/>
                <a:gd name="connsiteX9" fmla="*/ 207168 w 1133474"/>
                <a:gd name="connsiteY9" fmla="*/ 1440656 h 2226466"/>
                <a:gd name="connsiteX10" fmla="*/ 345281 w 1133474"/>
                <a:gd name="connsiteY10" fmla="*/ 1488281 h 2226466"/>
                <a:gd name="connsiteX11" fmla="*/ 338136 w 1133474"/>
                <a:gd name="connsiteY11" fmla="*/ 1509711 h 2226466"/>
                <a:gd name="connsiteX12" fmla="*/ 416718 w 1133474"/>
                <a:gd name="connsiteY12" fmla="*/ 1645442 h 2226466"/>
                <a:gd name="connsiteX13" fmla="*/ 602457 w 1133474"/>
                <a:gd name="connsiteY13" fmla="*/ 1771650 h 2226466"/>
                <a:gd name="connsiteX14" fmla="*/ 659605 w 1133474"/>
                <a:gd name="connsiteY14" fmla="*/ 1819271 h 2226466"/>
                <a:gd name="connsiteX15" fmla="*/ 850105 w 1133474"/>
                <a:gd name="connsiteY15" fmla="*/ 1793079 h 2226466"/>
                <a:gd name="connsiteX16" fmla="*/ 1014411 w 1133474"/>
                <a:gd name="connsiteY16" fmla="*/ 1890708 h 2226466"/>
                <a:gd name="connsiteX17" fmla="*/ 1133474 w 1133474"/>
                <a:gd name="connsiteY17" fmla="*/ 2226466 h 2226466"/>
                <a:gd name="connsiteX0" fmla="*/ 0 w 1144655"/>
                <a:gd name="connsiteY0" fmla="*/ 0 h 2251336"/>
                <a:gd name="connsiteX1" fmla="*/ 157162 w 1144655"/>
                <a:gd name="connsiteY1" fmla="*/ 33338 h 2251336"/>
                <a:gd name="connsiteX2" fmla="*/ 164306 w 1144655"/>
                <a:gd name="connsiteY2" fmla="*/ 200025 h 2251336"/>
                <a:gd name="connsiteX3" fmla="*/ 192881 w 1144655"/>
                <a:gd name="connsiteY3" fmla="*/ 326232 h 2251336"/>
                <a:gd name="connsiteX4" fmla="*/ 157162 w 1144655"/>
                <a:gd name="connsiteY4" fmla="*/ 733425 h 2251336"/>
                <a:gd name="connsiteX5" fmla="*/ 145256 w 1144655"/>
                <a:gd name="connsiteY5" fmla="*/ 862012 h 2251336"/>
                <a:gd name="connsiteX6" fmla="*/ 178595 w 1144655"/>
                <a:gd name="connsiteY6" fmla="*/ 942974 h 2251336"/>
                <a:gd name="connsiteX7" fmla="*/ 261937 w 1144655"/>
                <a:gd name="connsiteY7" fmla="*/ 1062038 h 2251336"/>
                <a:gd name="connsiteX8" fmla="*/ 173831 w 1144655"/>
                <a:gd name="connsiteY8" fmla="*/ 1359693 h 2251336"/>
                <a:gd name="connsiteX9" fmla="*/ 207168 w 1144655"/>
                <a:gd name="connsiteY9" fmla="*/ 1440656 h 2251336"/>
                <a:gd name="connsiteX10" fmla="*/ 345281 w 1144655"/>
                <a:gd name="connsiteY10" fmla="*/ 1488281 h 2251336"/>
                <a:gd name="connsiteX11" fmla="*/ 338136 w 1144655"/>
                <a:gd name="connsiteY11" fmla="*/ 1509711 h 2251336"/>
                <a:gd name="connsiteX12" fmla="*/ 416718 w 1144655"/>
                <a:gd name="connsiteY12" fmla="*/ 1645442 h 2251336"/>
                <a:gd name="connsiteX13" fmla="*/ 602457 w 1144655"/>
                <a:gd name="connsiteY13" fmla="*/ 1771650 h 2251336"/>
                <a:gd name="connsiteX14" fmla="*/ 659605 w 1144655"/>
                <a:gd name="connsiteY14" fmla="*/ 1819271 h 2251336"/>
                <a:gd name="connsiteX15" fmla="*/ 850105 w 1144655"/>
                <a:gd name="connsiteY15" fmla="*/ 1793079 h 2251336"/>
                <a:gd name="connsiteX16" fmla="*/ 1014411 w 1144655"/>
                <a:gd name="connsiteY16" fmla="*/ 1890708 h 2251336"/>
                <a:gd name="connsiteX17" fmla="*/ 1133474 w 1144655"/>
                <a:gd name="connsiteY17" fmla="*/ 2226466 h 2251336"/>
                <a:gd name="connsiteX18" fmla="*/ 1140617 w 1144655"/>
                <a:gd name="connsiteY18" fmla="*/ 2226464 h 2251336"/>
                <a:gd name="connsiteX0" fmla="*/ 0 w 1357311"/>
                <a:gd name="connsiteY0" fmla="*/ 0 h 2357433"/>
                <a:gd name="connsiteX1" fmla="*/ 157162 w 1357311"/>
                <a:gd name="connsiteY1" fmla="*/ 33338 h 2357433"/>
                <a:gd name="connsiteX2" fmla="*/ 164306 w 1357311"/>
                <a:gd name="connsiteY2" fmla="*/ 200025 h 2357433"/>
                <a:gd name="connsiteX3" fmla="*/ 192881 w 1357311"/>
                <a:gd name="connsiteY3" fmla="*/ 326232 h 2357433"/>
                <a:gd name="connsiteX4" fmla="*/ 157162 w 1357311"/>
                <a:gd name="connsiteY4" fmla="*/ 733425 h 2357433"/>
                <a:gd name="connsiteX5" fmla="*/ 145256 w 1357311"/>
                <a:gd name="connsiteY5" fmla="*/ 862012 h 2357433"/>
                <a:gd name="connsiteX6" fmla="*/ 178595 w 1357311"/>
                <a:gd name="connsiteY6" fmla="*/ 942974 h 2357433"/>
                <a:gd name="connsiteX7" fmla="*/ 261937 w 1357311"/>
                <a:gd name="connsiteY7" fmla="*/ 1062038 h 2357433"/>
                <a:gd name="connsiteX8" fmla="*/ 173831 w 1357311"/>
                <a:gd name="connsiteY8" fmla="*/ 1359693 h 2357433"/>
                <a:gd name="connsiteX9" fmla="*/ 207168 w 1357311"/>
                <a:gd name="connsiteY9" fmla="*/ 1440656 h 2357433"/>
                <a:gd name="connsiteX10" fmla="*/ 345281 w 1357311"/>
                <a:gd name="connsiteY10" fmla="*/ 1488281 h 2357433"/>
                <a:gd name="connsiteX11" fmla="*/ 338136 w 1357311"/>
                <a:gd name="connsiteY11" fmla="*/ 1509711 h 2357433"/>
                <a:gd name="connsiteX12" fmla="*/ 416718 w 1357311"/>
                <a:gd name="connsiteY12" fmla="*/ 1645442 h 2357433"/>
                <a:gd name="connsiteX13" fmla="*/ 602457 w 1357311"/>
                <a:gd name="connsiteY13" fmla="*/ 1771650 h 2357433"/>
                <a:gd name="connsiteX14" fmla="*/ 659605 w 1357311"/>
                <a:gd name="connsiteY14" fmla="*/ 1819271 h 2357433"/>
                <a:gd name="connsiteX15" fmla="*/ 850105 w 1357311"/>
                <a:gd name="connsiteY15" fmla="*/ 1793079 h 2357433"/>
                <a:gd name="connsiteX16" fmla="*/ 1014411 w 1357311"/>
                <a:gd name="connsiteY16" fmla="*/ 1890708 h 2357433"/>
                <a:gd name="connsiteX17" fmla="*/ 1133474 w 1357311"/>
                <a:gd name="connsiteY17" fmla="*/ 2226466 h 2357433"/>
                <a:gd name="connsiteX18" fmla="*/ 1357311 w 1357311"/>
                <a:gd name="connsiteY18" fmla="*/ 2357433 h 2357433"/>
                <a:gd name="connsiteX0" fmla="*/ 0 w 1374591"/>
                <a:gd name="connsiteY0" fmla="*/ 0 h 2365304"/>
                <a:gd name="connsiteX1" fmla="*/ 157162 w 1374591"/>
                <a:gd name="connsiteY1" fmla="*/ 33338 h 2365304"/>
                <a:gd name="connsiteX2" fmla="*/ 164306 w 1374591"/>
                <a:gd name="connsiteY2" fmla="*/ 200025 h 2365304"/>
                <a:gd name="connsiteX3" fmla="*/ 192881 w 1374591"/>
                <a:gd name="connsiteY3" fmla="*/ 326232 h 2365304"/>
                <a:gd name="connsiteX4" fmla="*/ 157162 w 1374591"/>
                <a:gd name="connsiteY4" fmla="*/ 733425 h 2365304"/>
                <a:gd name="connsiteX5" fmla="*/ 145256 w 1374591"/>
                <a:gd name="connsiteY5" fmla="*/ 862012 h 2365304"/>
                <a:gd name="connsiteX6" fmla="*/ 178595 w 1374591"/>
                <a:gd name="connsiteY6" fmla="*/ 942974 h 2365304"/>
                <a:gd name="connsiteX7" fmla="*/ 261937 w 1374591"/>
                <a:gd name="connsiteY7" fmla="*/ 1062038 h 2365304"/>
                <a:gd name="connsiteX8" fmla="*/ 173831 w 1374591"/>
                <a:gd name="connsiteY8" fmla="*/ 1359693 h 2365304"/>
                <a:gd name="connsiteX9" fmla="*/ 207168 w 1374591"/>
                <a:gd name="connsiteY9" fmla="*/ 1440656 h 2365304"/>
                <a:gd name="connsiteX10" fmla="*/ 345281 w 1374591"/>
                <a:gd name="connsiteY10" fmla="*/ 1488281 h 2365304"/>
                <a:gd name="connsiteX11" fmla="*/ 338136 w 1374591"/>
                <a:gd name="connsiteY11" fmla="*/ 1509711 h 2365304"/>
                <a:gd name="connsiteX12" fmla="*/ 416718 w 1374591"/>
                <a:gd name="connsiteY12" fmla="*/ 1645442 h 2365304"/>
                <a:gd name="connsiteX13" fmla="*/ 602457 w 1374591"/>
                <a:gd name="connsiteY13" fmla="*/ 1771650 h 2365304"/>
                <a:gd name="connsiteX14" fmla="*/ 659605 w 1374591"/>
                <a:gd name="connsiteY14" fmla="*/ 1819271 h 2365304"/>
                <a:gd name="connsiteX15" fmla="*/ 850105 w 1374591"/>
                <a:gd name="connsiteY15" fmla="*/ 1793079 h 2365304"/>
                <a:gd name="connsiteX16" fmla="*/ 1014411 w 1374591"/>
                <a:gd name="connsiteY16" fmla="*/ 1890708 h 2365304"/>
                <a:gd name="connsiteX17" fmla="*/ 1133474 w 1374591"/>
                <a:gd name="connsiteY17" fmla="*/ 2226466 h 2365304"/>
                <a:gd name="connsiteX18" fmla="*/ 1357311 w 1374591"/>
                <a:gd name="connsiteY18" fmla="*/ 2357433 h 2365304"/>
                <a:gd name="connsiteX19" fmla="*/ 1359692 w 1374591"/>
                <a:gd name="connsiteY19" fmla="*/ 2350289 h 2365304"/>
                <a:gd name="connsiteX0" fmla="*/ 0 w 1743073"/>
                <a:gd name="connsiteY0" fmla="*/ 0 h 2388474"/>
                <a:gd name="connsiteX1" fmla="*/ 157162 w 1743073"/>
                <a:gd name="connsiteY1" fmla="*/ 33338 h 2388474"/>
                <a:gd name="connsiteX2" fmla="*/ 164306 w 1743073"/>
                <a:gd name="connsiteY2" fmla="*/ 200025 h 2388474"/>
                <a:gd name="connsiteX3" fmla="*/ 192881 w 1743073"/>
                <a:gd name="connsiteY3" fmla="*/ 326232 h 2388474"/>
                <a:gd name="connsiteX4" fmla="*/ 157162 w 1743073"/>
                <a:gd name="connsiteY4" fmla="*/ 733425 h 2388474"/>
                <a:gd name="connsiteX5" fmla="*/ 145256 w 1743073"/>
                <a:gd name="connsiteY5" fmla="*/ 862012 h 2388474"/>
                <a:gd name="connsiteX6" fmla="*/ 178595 w 1743073"/>
                <a:gd name="connsiteY6" fmla="*/ 942974 h 2388474"/>
                <a:gd name="connsiteX7" fmla="*/ 261937 w 1743073"/>
                <a:gd name="connsiteY7" fmla="*/ 1062038 h 2388474"/>
                <a:gd name="connsiteX8" fmla="*/ 173831 w 1743073"/>
                <a:gd name="connsiteY8" fmla="*/ 1359693 h 2388474"/>
                <a:gd name="connsiteX9" fmla="*/ 207168 w 1743073"/>
                <a:gd name="connsiteY9" fmla="*/ 1440656 h 2388474"/>
                <a:gd name="connsiteX10" fmla="*/ 345281 w 1743073"/>
                <a:gd name="connsiteY10" fmla="*/ 1488281 h 2388474"/>
                <a:gd name="connsiteX11" fmla="*/ 338136 w 1743073"/>
                <a:gd name="connsiteY11" fmla="*/ 1509711 h 2388474"/>
                <a:gd name="connsiteX12" fmla="*/ 416718 w 1743073"/>
                <a:gd name="connsiteY12" fmla="*/ 1645442 h 2388474"/>
                <a:gd name="connsiteX13" fmla="*/ 602457 w 1743073"/>
                <a:gd name="connsiteY13" fmla="*/ 1771650 h 2388474"/>
                <a:gd name="connsiteX14" fmla="*/ 659605 w 1743073"/>
                <a:gd name="connsiteY14" fmla="*/ 1819271 h 2388474"/>
                <a:gd name="connsiteX15" fmla="*/ 850105 w 1743073"/>
                <a:gd name="connsiteY15" fmla="*/ 1793079 h 2388474"/>
                <a:gd name="connsiteX16" fmla="*/ 1014411 w 1743073"/>
                <a:gd name="connsiteY16" fmla="*/ 1890708 h 2388474"/>
                <a:gd name="connsiteX17" fmla="*/ 1133474 w 1743073"/>
                <a:gd name="connsiteY17" fmla="*/ 2226466 h 2388474"/>
                <a:gd name="connsiteX18" fmla="*/ 1357311 w 1743073"/>
                <a:gd name="connsiteY18" fmla="*/ 2357433 h 2388474"/>
                <a:gd name="connsiteX19" fmla="*/ 1743073 w 1743073"/>
                <a:gd name="connsiteY19" fmla="*/ 2388388 h 2388474"/>
                <a:gd name="connsiteX20" fmla="*/ 1359692 w 1743073"/>
                <a:gd name="connsiteY20" fmla="*/ 2350289 h 2388474"/>
                <a:gd name="connsiteX0" fmla="*/ 0 w 2028829"/>
                <a:gd name="connsiteY0" fmla="*/ 0 h 2457446"/>
                <a:gd name="connsiteX1" fmla="*/ 157162 w 2028829"/>
                <a:gd name="connsiteY1" fmla="*/ 33338 h 2457446"/>
                <a:gd name="connsiteX2" fmla="*/ 164306 w 2028829"/>
                <a:gd name="connsiteY2" fmla="*/ 200025 h 2457446"/>
                <a:gd name="connsiteX3" fmla="*/ 192881 w 2028829"/>
                <a:gd name="connsiteY3" fmla="*/ 326232 h 2457446"/>
                <a:gd name="connsiteX4" fmla="*/ 157162 w 2028829"/>
                <a:gd name="connsiteY4" fmla="*/ 733425 h 2457446"/>
                <a:gd name="connsiteX5" fmla="*/ 145256 w 2028829"/>
                <a:gd name="connsiteY5" fmla="*/ 862012 h 2457446"/>
                <a:gd name="connsiteX6" fmla="*/ 178595 w 2028829"/>
                <a:gd name="connsiteY6" fmla="*/ 942974 h 2457446"/>
                <a:gd name="connsiteX7" fmla="*/ 261937 w 2028829"/>
                <a:gd name="connsiteY7" fmla="*/ 1062038 h 2457446"/>
                <a:gd name="connsiteX8" fmla="*/ 173831 w 2028829"/>
                <a:gd name="connsiteY8" fmla="*/ 1359693 h 2457446"/>
                <a:gd name="connsiteX9" fmla="*/ 207168 w 2028829"/>
                <a:gd name="connsiteY9" fmla="*/ 1440656 h 2457446"/>
                <a:gd name="connsiteX10" fmla="*/ 345281 w 2028829"/>
                <a:gd name="connsiteY10" fmla="*/ 1488281 h 2457446"/>
                <a:gd name="connsiteX11" fmla="*/ 338136 w 2028829"/>
                <a:gd name="connsiteY11" fmla="*/ 1509711 h 2457446"/>
                <a:gd name="connsiteX12" fmla="*/ 416718 w 2028829"/>
                <a:gd name="connsiteY12" fmla="*/ 1645442 h 2457446"/>
                <a:gd name="connsiteX13" fmla="*/ 602457 w 2028829"/>
                <a:gd name="connsiteY13" fmla="*/ 1771650 h 2457446"/>
                <a:gd name="connsiteX14" fmla="*/ 659605 w 2028829"/>
                <a:gd name="connsiteY14" fmla="*/ 1819271 h 2457446"/>
                <a:gd name="connsiteX15" fmla="*/ 850105 w 2028829"/>
                <a:gd name="connsiteY15" fmla="*/ 1793079 h 2457446"/>
                <a:gd name="connsiteX16" fmla="*/ 1014411 w 2028829"/>
                <a:gd name="connsiteY16" fmla="*/ 1890708 h 2457446"/>
                <a:gd name="connsiteX17" fmla="*/ 1133474 w 2028829"/>
                <a:gd name="connsiteY17" fmla="*/ 2226466 h 2457446"/>
                <a:gd name="connsiteX18" fmla="*/ 1357311 w 2028829"/>
                <a:gd name="connsiteY18" fmla="*/ 2357433 h 2457446"/>
                <a:gd name="connsiteX19" fmla="*/ 1743073 w 2028829"/>
                <a:gd name="connsiteY19" fmla="*/ 2388388 h 2457446"/>
                <a:gd name="connsiteX20" fmla="*/ 2028823 w 2028829"/>
                <a:gd name="connsiteY20" fmla="*/ 2457445 h 2457446"/>
                <a:gd name="connsiteX0" fmla="*/ 0 w 2028828"/>
                <a:gd name="connsiteY0" fmla="*/ 0 h 2457447"/>
                <a:gd name="connsiteX1" fmla="*/ 157162 w 2028828"/>
                <a:gd name="connsiteY1" fmla="*/ 33338 h 2457447"/>
                <a:gd name="connsiteX2" fmla="*/ 164306 w 2028828"/>
                <a:gd name="connsiteY2" fmla="*/ 200025 h 2457447"/>
                <a:gd name="connsiteX3" fmla="*/ 192881 w 2028828"/>
                <a:gd name="connsiteY3" fmla="*/ 326232 h 2457447"/>
                <a:gd name="connsiteX4" fmla="*/ 157162 w 2028828"/>
                <a:gd name="connsiteY4" fmla="*/ 733425 h 2457447"/>
                <a:gd name="connsiteX5" fmla="*/ 145256 w 2028828"/>
                <a:gd name="connsiteY5" fmla="*/ 862012 h 2457447"/>
                <a:gd name="connsiteX6" fmla="*/ 178595 w 2028828"/>
                <a:gd name="connsiteY6" fmla="*/ 942974 h 2457447"/>
                <a:gd name="connsiteX7" fmla="*/ 261937 w 2028828"/>
                <a:gd name="connsiteY7" fmla="*/ 1062038 h 2457447"/>
                <a:gd name="connsiteX8" fmla="*/ 173831 w 2028828"/>
                <a:gd name="connsiteY8" fmla="*/ 1359693 h 2457447"/>
                <a:gd name="connsiteX9" fmla="*/ 207168 w 2028828"/>
                <a:gd name="connsiteY9" fmla="*/ 1440656 h 2457447"/>
                <a:gd name="connsiteX10" fmla="*/ 345281 w 2028828"/>
                <a:gd name="connsiteY10" fmla="*/ 1488281 h 2457447"/>
                <a:gd name="connsiteX11" fmla="*/ 338136 w 2028828"/>
                <a:gd name="connsiteY11" fmla="*/ 1509711 h 2457447"/>
                <a:gd name="connsiteX12" fmla="*/ 416718 w 2028828"/>
                <a:gd name="connsiteY12" fmla="*/ 1645442 h 2457447"/>
                <a:gd name="connsiteX13" fmla="*/ 602457 w 2028828"/>
                <a:gd name="connsiteY13" fmla="*/ 1771650 h 2457447"/>
                <a:gd name="connsiteX14" fmla="*/ 659605 w 2028828"/>
                <a:gd name="connsiteY14" fmla="*/ 1819271 h 2457447"/>
                <a:gd name="connsiteX15" fmla="*/ 850105 w 2028828"/>
                <a:gd name="connsiteY15" fmla="*/ 1793079 h 2457447"/>
                <a:gd name="connsiteX16" fmla="*/ 1014411 w 2028828"/>
                <a:gd name="connsiteY16" fmla="*/ 1890708 h 2457447"/>
                <a:gd name="connsiteX17" fmla="*/ 1133474 w 2028828"/>
                <a:gd name="connsiteY17" fmla="*/ 2226466 h 2457447"/>
                <a:gd name="connsiteX18" fmla="*/ 1357311 w 2028828"/>
                <a:gd name="connsiteY18" fmla="*/ 2357433 h 2457447"/>
                <a:gd name="connsiteX19" fmla="*/ 1704973 w 2028828"/>
                <a:gd name="connsiteY19" fmla="*/ 2402676 h 2457447"/>
                <a:gd name="connsiteX20" fmla="*/ 2028823 w 2028828"/>
                <a:gd name="connsiteY20" fmla="*/ 2457445 h 2457447"/>
                <a:gd name="connsiteX0" fmla="*/ 0 w 2028828"/>
                <a:gd name="connsiteY0" fmla="*/ 0 h 2457447"/>
                <a:gd name="connsiteX1" fmla="*/ 157162 w 2028828"/>
                <a:gd name="connsiteY1" fmla="*/ 33338 h 2457447"/>
                <a:gd name="connsiteX2" fmla="*/ 164306 w 2028828"/>
                <a:gd name="connsiteY2" fmla="*/ 200025 h 2457447"/>
                <a:gd name="connsiteX3" fmla="*/ 192881 w 2028828"/>
                <a:gd name="connsiteY3" fmla="*/ 326232 h 2457447"/>
                <a:gd name="connsiteX4" fmla="*/ 157162 w 2028828"/>
                <a:gd name="connsiteY4" fmla="*/ 733425 h 2457447"/>
                <a:gd name="connsiteX5" fmla="*/ 145256 w 2028828"/>
                <a:gd name="connsiteY5" fmla="*/ 862012 h 2457447"/>
                <a:gd name="connsiteX6" fmla="*/ 178595 w 2028828"/>
                <a:gd name="connsiteY6" fmla="*/ 942974 h 2457447"/>
                <a:gd name="connsiteX7" fmla="*/ 261937 w 2028828"/>
                <a:gd name="connsiteY7" fmla="*/ 1062038 h 2457447"/>
                <a:gd name="connsiteX8" fmla="*/ 173831 w 2028828"/>
                <a:gd name="connsiteY8" fmla="*/ 1359693 h 2457447"/>
                <a:gd name="connsiteX9" fmla="*/ 207168 w 2028828"/>
                <a:gd name="connsiteY9" fmla="*/ 1440656 h 2457447"/>
                <a:gd name="connsiteX10" fmla="*/ 345281 w 2028828"/>
                <a:gd name="connsiteY10" fmla="*/ 1488281 h 2457447"/>
                <a:gd name="connsiteX11" fmla="*/ 338136 w 2028828"/>
                <a:gd name="connsiteY11" fmla="*/ 1509711 h 2457447"/>
                <a:gd name="connsiteX12" fmla="*/ 416718 w 2028828"/>
                <a:gd name="connsiteY12" fmla="*/ 1645442 h 2457447"/>
                <a:gd name="connsiteX13" fmla="*/ 602457 w 2028828"/>
                <a:gd name="connsiteY13" fmla="*/ 1771650 h 2457447"/>
                <a:gd name="connsiteX14" fmla="*/ 659605 w 2028828"/>
                <a:gd name="connsiteY14" fmla="*/ 1819271 h 2457447"/>
                <a:gd name="connsiteX15" fmla="*/ 850105 w 2028828"/>
                <a:gd name="connsiteY15" fmla="*/ 1793079 h 2457447"/>
                <a:gd name="connsiteX16" fmla="*/ 1014411 w 2028828"/>
                <a:gd name="connsiteY16" fmla="*/ 1890708 h 2457447"/>
                <a:gd name="connsiteX17" fmla="*/ 1133474 w 2028828"/>
                <a:gd name="connsiteY17" fmla="*/ 2226466 h 2457447"/>
                <a:gd name="connsiteX18" fmla="*/ 1357311 w 2028828"/>
                <a:gd name="connsiteY18" fmla="*/ 2357433 h 2457447"/>
                <a:gd name="connsiteX19" fmla="*/ 1669254 w 2028828"/>
                <a:gd name="connsiteY19" fmla="*/ 2402676 h 2457447"/>
                <a:gd name="connsiteX20" fmla="*/ 2028823 w 2028828"/>
                <a:gd name="connsiteY20" fmla="*/ 2457445 h 2457447"/>
                <a:gd name="connsiteX0" fmla="*/ 0 w 2028823"/>
                <a:gd name="connsiteY0" fmla="*/ 0 h 2457445"/>
                <a:gd name="connsiteX1" fmla="*/ 157162 w 2028823"/>
                <a:gd name="connsiteY1" fmla="*/ 33338 h 2457445"/>
                <a:gd name="connsiteX2" fmla="*/ 164306 w 2028823"/>
                <a:gd name="connsiteY2" fmla="*/ 200025 h 2457445"/>
                <a:gd name="connsiteX3" fmla="*/ 192881 w 2028823"/>
                <a:gd name="connsiteY3" fmla="*/ 326232 h 2457445"/>
                <a:gd name="connsiteX4" fmla="*/ 157162 w 2028823"/>
                <a:gd name="connsiteY4" fmla="*/ 733425 h 2457445"/>
                <a:gd name="connsiteX5" fmla="*/ 145256 w 2028823"/>
                <a:gd name="connsiteY5" fmla="*/ 862012 h 2457445"/>
                <a:gd name="connsiteX6" fmla="*/ 178595 w 2028823"/>
                <a:gd name="connsiteY6" fmla="*/ 942974 h 2457445"/>
                <a:gd name="connsiteX7" fmla="*/ 261937 w 2028823"/>
                <a:gd name="connsiteY7" fmla="*/ 1062038 h 2457445"/>
                <a:gd name="connsiteX8" fmla="*/ 173831 w 2028823"/>
                <a:gd name="connsiteY8" fmla="*/ 1359693 h 2457445"/>
                <a:gd name="connsiteX9" fmla="*/ 207168 w 2028823"/>
                <a:gd name="connsiteY9" fmla="*/ 1440656 h 2457445"/>
                <a:gd name="connsiteX10" fmla="*/ 345281 w 2028823"/>
                <a:gd name="connsiteY10" fmla="*/ 1488281 h 2457445"/>
                <a:gd name="connsiteX11" fmla="*/ 338136 w 2028823"/>
                <a:gd name="connsiteY11" fmla="*/ 1509711 h 2457445"/>
                <a:gd name="connsiteX12" fmla="*/ 416718 w 2028823"/>
                <a:gd name="connsiteY12" fmla="*/ 1645442 h 2457445"/>
                <a:gd name="connsiteX13" fmla="*/ 602457 w 2028823"/>
                <a:gd name="connsiteY13" fmla="*/ 1771650 h 2457445"/>
                <a:gd name="connsiteX14" fmla="*/ 659605 w 2028823"/>
                <a:gd name="connsiteY14" fmla="*/ 1819271 h 2457445"/>
                <a:gd name="connsiteX15" fmla="*/ 850105 w 2028823"/>
                <a:gd name="connsiteY15" fmla="*/ 1793079 h 2457445"/>
                <a:gd name="connsiteX16" fmla="*/ 1014411 w 2028823"/>
                <a:gd name="connsiteY16" fmla="*/ 1890708 h 2457445"/>
                <a:gd name="connsiteX17" fmla="*/ 1133474 w 2028823"/>
                <a:gd name="connsiteY17" fmla="*/ 2226466 h 2457445"/>
                <a:gd name="connsiteX18" fmla="*/ 1357311 w 2028823"/>
                <a:gd name="connsiteY18" fmla="*/ 2357433 h 2457445"/>
                <a:gd name="connsiteX19" fmla="*/ 1669254 w 2028823"/>
                <a:gd name="connsiteY19" fmla="*/ 2402676 h 2457445"/>
                <a:gd name="connsiteX20" fmla="*/ 1812129 w 2028823"/>
                <a:gd name="connsiteY20" fmla="*/ 2395532 h 2457445"/>
                <a:gd name="connsiteX21" fmla="*/ 2028823 w 2028823"/>
                <a:gd name="connsiteY21" fmla="*/ 2457445 h 2457445"/>
                <a:gd name="connsiteX0" fmla="*/ 0 w 2045575"/>
                <a:gd name="connsiteY0" fmla="*/ 0 h 2460863"/>
                <a:gd name="connsiteX1" fmla="*/ 157162 w 2045575"/>
                <a:gd name="connsiteY1" fmla="*/ 33338 h 2460863"/>
                <a:gd name="connsiteX2" fmla="*/ 164306 w 2045575"/>
                <a:gd name="connsiteY2" fmla="*/ 200025 h 2460863"/>
                <a:gd name="connsiteX3" fmla="*/ 192881 w 2045575"/>
                <a:gd name="connsiteY3" fmla="*/ 326232 h 2460863"/>
                <a:gd name="connsiteX4" fmla="*/ 157162 w 2045575"/>
                <a:gd name="connsiteY4" fmla="*/ 733425 h 2460863"/>
                <a:gd name="connsiteX5" fmla="*/ 145256 w 2045575"/>
                <a:gd name="connsiteY5" fmla="*/ 862012 h 2460863"/>
                <a:gd name="connsiteX6" fmla="*/ 178595 w 2045575"/>
                <a:gd name="connsiteY6" fmla="*/ 942974 h 2460863"/>
                <a:gd name="connsiteX7" fmla="*/ 261937 w 2045575"/>
                <a:gd name="connsiteY7" fmla="*/ 1062038 h 2460863"/>
                <a:gd name="connsiteX8" fmla="*/ 173831 w 2045575"/>
                <a:gd name="connsiteY8" fmla="*/ 1359693 h 2460863"/>
                <a:gd name="connsiteX9" fmla="*/ 207168 w 2045575"/>
                <a:gd name="connsiteY9" fmla="*/ 1440656 h 2460863"/>
                <a:gd name="connsiteX10" fmla="*/ 345281 w 2045575"/>
                <a:gd name="connsiteY10" fmla="*/ 1488281 h 2460863"/>
                <a:gd name="connsiteX11" fmla="*/ 338136 w 2045575"/>
                <a:gd name="connsiteY11" fmla="*/ 1509711 h 2460863"/>
                <a:gd name="connsiteX12" fmla="*/ 416718 w 2045575"/>
                <a:gd name="connsiteY12" fmla="*/ 1645442 h 2460863"/>
                <a:gd name="connsiteX13" fmla="*/ 602457 w 2045575"/>
                <a:gd name="connsiteY13" fmla="*/ 1771650 h 2460863"/>
                <a:gd name="connsiteX14" fmla="*/ 659605 w 2045575"/>
                <a:gd name="connsiteY14" fmla="*/ 1819271 h 2460863"/>
                <a:gd name="connsiteX15" fmla="*/ 850105 w 2045575"/>
                <a:gd name="connsiteY15" fmla="*/ 1793079 h 2460863"/>
                <a:gd name="connsiteX16" fmla="*/ 1014411 w 2045575"/>
                <a:gd name="connsiteY16" fmla="*/ 1890708 h 2460863"/>
                <a:gd name="connsiteX17" fmla="*/ 1133474 w 2045575"/>
                <a:gd name="connsiteY17" fmla="*/ 2226466 h 2460863"/>
                <a:gd name="connsiteX18" fmla="*/ 1357311 w 2045575"/>
                <a:gd name="connsiteY18" fmla="*/ 2357433 h 2460863"/>
                <a:gd name="connsiteX19" fmla="*/ 1669254 w 2045575"/>
                <a:gd name="connsiteY19" fmla="*/ 2402676 h 2460863"/>
                <a:gd name="connsiteX20" fmla="*/ 1812129 w 2045575"/>
                <a:gd name="connsiteY20" fmla="*/ 2395532 h 2460863"/>
                <a:gd name="connsiteX21" fmla="*/ 2028823 w 2045575"/>
                <a:gd name="connsiteY21" fmla="*/ 2457445 h 2460863"/>
                <a:gd name="connsiteX22" fmla="*/ 2031205 w 2045575"/>
                <a:gd name="connsiteY22" fmla="*/ 2452682 h 2460863"/>
                <a:gd name="connsiteX0" fmla="*/ 0 w 2324099"/>
                <a:gd name="connsiteY0" fmla="*/ 0 h 2457445"/>
                <a:gd name="connsiteX1" fmla="*/ 157162 w 2324099"/>
                <a:gd name="connsiteY1" fmla="*/ 33338 h 2457445"/>
                <a:gd name="connsiteX2" fmla="*/ 164306 w 2324099"/>
                <a:gd name="connsiteY2" fmla="*/ 200025 h 2457445"/>
                <a:gd name="connsiteX3" fmla="*/ 192881 w 2324099"/>
                <a:gd name="connsiteY3" fmla="*/ 326232 h 2457445"/>
                <a:gd name="connsiteX4" fmla="*/ 157162 w 2324099"/>
                <a:gd name="connsiteY4" fmla="*/ 733425 h 2457445"/>
                <a:gd name="connsiteX5" fmla="*/ 145256 w 2324099"/>
                <a:gd name="connsiteY5" fmla="*/ 862012 h 2457445"/>
                <a:gd name="connsiteX6" fmla="*/ 178595 w 2324099"/>
                <a:gd name="connsiteY6" fmla="*/ 942974 h 2457445"/>
                <a:gd name="connsiteX7" fmla="*/ 261937 w 2324099"/>
                <a:gd name="connsiteY7" fmla="*/ 1062038 h 2457445"/>
                <a:gd name="connsiteX8" fmla="*/ 173831 w 2324099"/>
                <a:gd name="connsiteY8" fmla="*/ 1359693 h 2457445"/>
                <a:gd name="connsiteX9" fmla="*/ 207168 w 2324099"/>
                <a:gd name="connsiteY9" fmla="*/ 1440656 h 2457445"/>
                <a:gd name="connsiteX10" fmla="*/ 345281 w 2324099"/>
                <a:gd name="connsiteY10" fmla="*/ 1488281 h 2457445"/>
                <a:gd name="connsiteX11" fmla="*/ 338136 w 2324099"/>
                <a:gd name="connsiteY11" fmla="*/ 1509711 h 2457445"/>
                <a:gd name="connsiteX12" fmla="*/ 416718 w 2324099"/>
                <a:gd name="connsiteY12" fmla="*/ 1645442 h 2457445"/>
                <a:gd name="connsiteX13" fmla="*/ 602457 w 2324099"/>
                <a:gd name="connsiteY13" fmla="*/ 1771650 h 2457445"/>
                <a:gd name="connsiteX14" fmla="*/ 659605 w 2324099"/>
                <a:gd name="connsiteY14" fmla="*/ 1819271 h 2457445"/>
                <a:gd name="connsiteX15" fmla="*/ 850105 w 2324099"/>
                <a:gd name="connsiteY15" fmla="*/ 1793079 h 2457445"/>
                <a:gd name="connsiteX16" fmla="*/ 1014411 w 2324099"/>
                <a:gd name="connsiteY16" fmla="*/ 1890708 h 2457445"/>
                <a:gd name="connsiteX17" fmla="*/ 1133474 w 2324099"/>
                <a:gd name="connsiteY17" fmla="*/ 2226466 h 2457445"/>
                <a:gd name="connsiteX18" fmla="*/ 1357311 w 2324099"/>
                <a:gd name="connsiteY18" fmla="*/ 2357433 h 2457445"/>
                <a:gd name="connsiteX19" fmla="*/ 1669254 w 2324099"/>
                <a:gd name="connsiteY19" fmla="*/ 2402676 h 2457445"/>
                <a:gd name="connsiteX20" fmla="*/ 1812129 w 2324099"/>
                <a:gd name="connsiteY20" fmla="*/ 2395532 h 2457445"/>
                <a:gd name="connsiteX21" fmla="*/ 2028823 w 2324099"/>
                <a:gd name="connsiteY21" fmla="*/ 2457445 h 2457445"/>
                <a:gd name="connsiteX22" fmla="*/ 2324099 w 2324099"/>
                <a:gd name="connsiteY22" fmla="*/ 2381245 h 2457445"/>
                <a:gd name="connsiteX0" fmla="*/ 0 w 2346666"/>
                <a:gd name="connsiteY0" fmla="*/ 0 h 2457445"/>
                <a:gd name="connsiteX1" fmla="*/ 157162 w 2346666"/>
                <a:gd name="connsiteY1" fmla="*/ 33338 h 2457445"/>
                <a:gd name="connsiteX2" fmla="*/ 164306 w 2346666"/>
                <a:gd name="connsiteY2" fmla="*/ 200025 h 2457445"/>
                <a:gd name="connsiteX3" fmla="*/ 192881 w 2346666"/>
                <a:gd name="connsiteY3" fmla="*/ 326232 h 2457445"/>
                <a:gd name="connsiteX4" fmla="*/ 157162 w 2346666"/>
                <a:gd name="connsiteY4" fmla="*/ 733425 h 2457445"/>
                <a:gd name="connsiteX5" fmla="*/ 145256 w 2346666"/>
                <a:gd name="connsiteY5" fmla="*/ 862012 h 2457445"/>
                <a:gd name="connsiteX6" fmla="*/ 178595 w 2346666"/>
                <a:gd name="connsiteY6" fmla="*/ 942974 h 2457445"/>
                <a:gd name="connsiteX7" fmla="*/ 261937 w 2346666"/>
                <a:gd name="connsiteY7" fmla="*/ 1062038 h 2457445"/>
                <a:gd name="connsiteX8" fmla="*/ 173831 w 2346666"/>
                <a:gd name="connsiteY8" fmla="*/ 1359693 h 2457445"/>
                <a:gd name="connsiteX9" fmla="*/ 207168 w 2346666"/>
                <a:gd name="connsiteY9" fmla="*/ 1440656 h 2457445"/>
                <a:gd name="connsiteX10" fmla="*/ 345281 w 2346666"/>
                <a:gd name="connsiteY10" fmla="*/ 1488281 h 2457445"/>
                <a:gd name="connsiteX11" fmla="*/ 338136 w 2346666"/>
                <a:gd name="connsiteY11" fmla="*/ 1509711 h 2457445"/>
                <a:gd name="connsiteX12" fmla="*/ 416718 w 2346666"/>
                <a:gd name="connsiteY12" fmla="*/ 1645442 h 2457445"/>
                <a:gd name="connsiteX13" fmla="*/ 602457 w 2346666"/>
                <a:gd name="connsiteY13" fmla="*/ 1771650 h 2457445"/>
                <a:gd name="connsiteX14" fmla="*/ 659605 w 2346666"/>
                <a:gd name="connsiteY14" fmla="*/ 1819271 h 2457445"/>
                <a:gd name="connsiteX15" fmla="*/ 850105 w 2346666"/>
                <a:gd name="connsiteY15" fmla="*/ 1793079 h 2457445"/>
                <a:gd name="connsiteX16" fmla="*/ 1014411 w 2346666"/>
                <a:gd name="connsiteY16" fmla="*/ 1890708 h 2457445"/>
                <a:gd name="connsiteX17" fmla="*/ 1133474 w 2346666"/>
                <a:gd name="connsiteY17" fmla="*/ 2226466 h 2457445"/>
                <a:gd name="connsiteX18" fmla="*/ 1357311 w 2346666"/>
                <a:gd name="connsiteY18" fmla="*/ 2357433 h 2457445"/>
                <a:gd name="connsiteX19" fmla="*/ 1669254 w 2346666"/>
                <a:gd name="connsiteY19" fmla="*/ 2402676 h 2457445"/>
                <a:gd name="connsiteX20" fmla="*/ 1812129 w 2346666"/>
                <a:gd name="connsiteY20" fmla="*/ 2395532 h 2457445"/>
                <a:gd name="connsiteX21" fmla="*/ 2028823 w 2346666"/>
                <a:gd name="connsiteY21" fmla="*/ 2457445 h 2457445"/>
                <a:gd name="connsiteX22" fmla="*/ 2324099 w 2346666"/>
                <a:gd name="connsiteY22" fmla="*/ 2381245 h 2457445"/>
                <a:gd name="connsiteX23" fmla="*/ 2326480 w 2346666"/>
                <a:gd name="connsiteY23" fmla="*/ 2376482 h 2457445"/>
                <a:gd name="connsiteX0" fmla="*/ 0 w 2433637"/>
                <a:gd name="connsiteY0" fmla="*/ 0 h 2457445"/>
                <a:gd name="connsiteX1" fmla="*/ 157162 w 2433637"/>
                <a:gd name="connsiteY1" fmla="*/ 33338 h 2457445"/>
                <a:gd name="connsiteX2" fmla="*/ 164306 w 2433637"/>
                <a:gd name="connsiteY2" fmla="*/ 200025 h 2457445"/>
                <a:gd name="connsiteX3" fmla="*/ 192881 w 2433637"/>
                <a:gd name="connsiteY3" fmla="*/ 326232 h 2457445"/>
                <a:gd name="connsiteX4" fmla="*/ 157162 w 2433637"/>
                <a:gd name="connsiteY4" fmla="*/ 733425 h 2457445"/>
                <a:gd name="connsiteX5" fmla="*/ 145256 w 2433637"/>
                <a:gd name="connsiteY5" fmla="*/ 862012 h 2457445"/>
                <a:gd name="connsiteX6" fmla="*/ 178595 w 2433637"/>
                <a:gd name="connsiteY6" fmla="*/ 942974 h 2457445"/>
                <a:gd name="connsiteX7" fmla="*/ 261937 w 2433637"/>
                <a:gd name="connsiteY7" fmla="*/ 1062038 h 2457445"/>
                <a:gd name="connsiteX8" fmla="*/ 173831 w 2433637"/>
                <a:gd name="connsiteY8" fmla="*/ 1359693 h 2457445"/>
                <a:gd name="connsiteX9" fmla="*/ 207168 w 2433637"/>
                <a:gd name="connsiteY9" fmla="*/ 1440656 h 2457445"/>
                <a:gd name="connsiteX10" fmla="*/ 345281 w 2433637"/>
                <a:gd name="connsiteY10" fmla="*/ 1488281 h 2457445"/>
                <a:gd name="connsiteX11" fmla="*/ 338136 w 2433637"/>
                <a:gd name="connsiteY11" fmla="*/ 1509711 h 2457445"/>
                <a:gd name="connsiteX12" fmla="*/ 416718 w 2433637"/>
                <a:gd name="connsiteY12" fmla="*/ 1645442 h 2457445"/>
                <a:gd name="connsiteX13" fmla="*/ 602457 w 2433637"/>
                <a:gd name="connsiteY13" fmla="*/ 1771650 h 2457445"/>
                <a:gd name="connsiteX14" fmla="*/ 659605 w 2433637"/>
                <a:gd name="connsiteY14" fmla="*/ 1819271 h 2457445"/>
                <a:gd name="connsiteX15" fmla="*/ 850105 w 2433637"/>
                <a:gd name="connsiteY15" fmla="*/ 1793079 h 2457445"/>
                <a:gd name="connsiteX16" fmla="*/ 1014411 w 2433637"/>
                <a:gd name="connsiteY16" fmla="*/ 1890708 h 2457445"/>
                <a:gd name="connsiteX17" fmla="*/ 1133474 w 2433637"/>
                <a:gd name="connsiteY17" fmla="*/ 2226466 h 2457445"/>
                <a:gd name="connsiteX18" fmla="*/ 1357311 w 2433637"/>
                <a:gd name="connsiteY18" fmla="*/ 2357433 h 2457445"/>
                <a:gd name="connsiteX19" fmla="*/ 1669254 w 2433637"/>
                <a:gd name="connsiteY19" fmla="*/ 2402676 h 2457445"/>
                <a:gd name="connsiteX20" fmla="*/ 1812129 w 2433637"/>
                <a:gd name="connsiteY20" fmla="*/ 2395532 h 2457445"/>
                <a:gd name="connsiteX21" fmla="*/ 2028823 w 2433637"/>
                <a:gd name="connsiteY21" fmla="*/ 2457445 h 2457445"/>
                <a:gd name="connsiteX22" fmla="*/ 2324099 w 2433637"/>
                <a:gd name="connsiteY22" fmla="*/ 2381245 h 2457445"/>
                <a:gd name="connsiteX23" fmla="*/ 2433637 w 2433637"/>
                <a:gd name="connsiteY23" fmla="*/ 2143120 h 2457445"/>
                <a:gd name="connsiteX0" fmla="*/ 0 w 2433637"/>
                <a:gd name="connsiteY0" fmla="*/ 0 h 2457445"/>
                <a:gd name="connsiteX1" fmla="*/ 157162 w 2433637"/>
                <a:gd name="connsiteY1" fmla="*/ 33338 h 2457445"/>
                <a:gd name="connsiteX2" fmla="*/ 164306 w 2433637"/>
                <a:gd name="connsiteY2" fmla="*/ 200025 h 2457445"/>
                <a:gd name="connsiteX3" fmla="*/ 192881 w 2433637"/>
                <a:gd name="connsiteY3" fmla="*/ 326232 h 2457445"/>
                <a:gd name="connsiteX4" fmla="*/ 157162 w 2433637"/>
                <a:gd name="connsiteY4" fmla="*/ 733425 h 2457445"/>
                <a:gd name="connsiteX5" fmla="*/ 145256 w 2433637"/>
                <a:gd name="connsiteY5" fmla="*/ 862012 h 2457445"/>
                <a:gd name="connsiteX6" fmla="*/ 178595 w 2433637"/>
                <a:gd name="connsiteY6" fmla="*/ 942974 h 2457445"/>
                <a:gd name="connsiteX7" fmla="*/ 261937 w 2433637"/>
                <a:gd name="connsiteY7" fmla="*/ 1062038 h 2457445"/>
                <a:gd name="connsiteX8" fmla="*/ 173831 w 2433637"/>
                <a:gd name="connsiteY8" fmla="*/ 1359693 h 2457445"/>
                <a:gd name="connsiteX9" fmla="*/ 207168 w 2433637"/>
                <a:gd name="connsiteY9" fmla="*/ 1440656 h 2457445"/>
                <a:gd name="connsiteX10" fmla="*/ 345281 w 2433637"/>
                <a:gd name="connsiteY10" fmla="*/ 1488281 h 2457445"/>
                <a:gd name="connsiteX11" fmla="*/ 338136 w 2433637"/>
                <a:gd name="connsiteY11" fmla="*/ 1509711 h 2457445"/>
                <a:gd name="connsiteX12" fmla="*/ 416718 w 2433637"/>
                <a:gd name="connsiteY12" fmla="*/ 1645442 h 2457445"/>
                <a:gd name="connsiteX13" fmla="*/ 602457 w 2433637"/>
                <a:gd name="connsiteY13" fmla="*/ 1771650 h 2457445"/>
                <a:gd name="connsiteX14" fmla="*/ 659605 w 2433637"/>
                <a:gd name="connsiteY14" fmla="*/ 1819271 h 2457445"/>
                <a:gd name="connsiteX15" fmla="*/ 850105 w 2433637"/>
                <a:gd name="connsiteY15" fmla="*/ 1793079 h 2457445"/>
                <a:gd name="connsiteX16" fmla="*/ 1014411 w 2433637"/>
                <a:gd name="connsiteY16" fmla="*/ 1890708 h 2457445"/>
                <a:gd name="connsiteX17" fmla="*/ 1133474 w 2433637"/>
                <a:gd name="connsiteY17" fmla="*/ 2226466 h 2457445"/>
                <a:gd name="connsiteX18" fmla="*/ 1357311 w 2433637"/>
                <a:gd name="connsiteY18" fmla="*/ 2357433 h 2457445"/>
                <a:gd name="connsiteX19" fmla="*/ 1669254 w 2433637"/>
                <a:gd name="connsiteY19" fmla="*/ 2402676 h 2457445"/>
                <a:gd name="connsiteX20" fmla="*/ 1812129 w 2433637"/>
                <a:gd name="connsiteY20" fmla="*/ 2395532 h 2457445"/>
                <a:gd name="connsiteX21" fmla="*/ 2028823 w 2433637"/>
                <a:gd name="connsiteY21" fmla="*/ 2457445 h 2457445"/>
                <a:gd name="connsiteX22" fmla="*/ 2319337 w 2433637"/>
                <a:gd name="connsiteY22" fmla="*/ 2362195 h 2457445"/>
                <a:gd name="connsiteX23" fmla="*/ 2433637 w 2433637"/>
                <a:gd name="connsiteY23" fmla="*/ 2143120 h 2457445"/>
                <a:gd name="connsiteX0" fmla="*/ 0 w 2433637"/>
                <a:gd name="connsiteY0" fmla="*/ 0 h 2457445"/>
                <a:gd name="connsiteX1" fmla="*/ 157162 w 2433637"/>
                <a:gd name="connsiteY1" fmla="*/ 33338 h 2457445"/>
                <a:gd name="connsiteX2" fmla="*/ 164306 w 2433637"/>
                <a:gd name="connsiteY2" fmla="*/ 200025 h 2457445"/>
                <a:gd name="connsiteX3" fmla="*/ 192881 w 2433637"/>
                <a:gd name="connsiteY3" fmla="*/ 326232 h 2457445"/>
                <a:gd name="connsiteX4" fmla="*/ 157162 w 2433637"/>
                <a:gd name="connsiteY4" fmla="*/ 733425 h 2457445"/>
                <a:gd name="connsiteX5" fmla="*/ 145256 w 2433637"/>
                <a:gd name="connsiteY5" fmla="*/ 862012 h 2457445"/>
                <a:gd name="connsiteX6" fmla="*/ 178595 w 2433637"/>
                <a:gd name="connsiteY6" fmla="*/ 942974 h 2457445"/>
                <a:gd name="connsiteX7" fmla="*/ 261937 w 2433637"/>
                <a:gd name="connsiteY7" fmla="*/ 1062038 h 2457445"/>
                <a:gd name="connsiteX8" fmla="*/ 173831 w 2433637"/>
                <a:gd name="connsiteY8" fmla="*/ 1359693 h 2457445"/>
                <a:gd name="connsiteX9" fmla="*/ 207168 w 2433637"/>
                <a:gd name="connsiteY9" fmla="*/ 1440656 h 2457445"/>
                <a:gd name="connsiteX10" fmla="*/ 345281 w 2433637"/>
                <a:gd name="connsiteY10" fmla="*/ 1488281 h 2457445"/>
                <a:gd name="connsiteX11" fmla="*/ 338136 w 2433637"/>
                <a:gd name="connsiteY11" fmla="*/ 1509711 h 2457445"/>
                <a:gd name="connsiteX12" fmla="*/ 416718 w 2433637"/>
                <a:gd name="connsiteY12" fmla="*/ 1645442 h 2457445"/>
                <a:gd name="connsiteX13" fmla="*/ 602457 w 2433637"/>
                <a:gd name="connsiteY13" fmla="*/ 1771650 h 2457445"/>
                <a:gd name="connsiteX14" fmla="*/ 659605 w 2433637"/>
                <a:gd name="connsiteY14" fmla="*/ 1819271 h 2457445"/>
                <a:gd name="connsiteX15" fmla="*/ 850105 w 2433637"/>
                <a:gd name="connsiteY15" fmla="*/ 1793079 h 2457445"/>
                <a:gd name="connsiteX16" fmla="*/ 1014411 w 2433637"/>
                <a:gd name="connsiteY16" fmla="*/ 1890708 h 2457445"/>
                <a:gd name="connsiteX17" fmla="*/ 1133474 w 2433637"/>
                <a:gd name="connsiteY17" fmla="*/ 2226466 h 2457445"/>
                <a:gd name="connsiteX18" fmla="*/ 1357311 w 2433637"/>
                <a:gd name="connsiteY18" fmla="*/ 2357433 h 2457445"/>
                <a:gd name="connsiteX19" fmla="*/ 1669254 w 2433637"/>
                <a:gd name="connsiteY19" fmla="*/ 2402676 h 2457445"/>
                <a:gd name="connsiteX20" fmla="*/ 1812129 w 2433637"/>
                <a:gd name="connsiteY20" fmla="*/ 2395532 h 2457445"/>
                <a:gd name="connsiteX21" fmla="*/ 2028823 w 2433637"/>
                <a:gd name="connsiteY21" fmla="*/ 2457445 h 2457445"/>
                <a:gd name="connsiteX22" fmla="*/ 2319337 w 2433637"/>
                <a:gd name="connsiteY22" fmla="*/ 2362195 h 2457445"/>
                <a:gd name="connsiteX23" fmla="*/ 2433637 w 2433637"/>
                <a:gd name="connsiteY23" fmla="*/ 2143120 h 2457445"/>
                <a:gd name="connsiteX0" fmla="*/ 0 w 2433637"/>
                <a:gd name="connsiteY0" fmla="*/ 0 h 2457445"/>
                <a:gd name="connsiteX1" fmla="*/ 157162 w 2433637"/>
                <a:gd name="connsiteY1" fmla="*/ 33338 h 2457445"/>
                <a:gd name="connsiteX2" fmla="*/ 164306 w 2433637"/>
                <a:gd name="connsiteY2" fmla="*/ 200025 h 2457445"/>
                <a:gd name="connsiteX3" fmla="*/ 192881 w 2433637"/>
                <a:gd name="connsiteY3" fmla="*/ 326232 h 2457445"/>
                <a:gd name="connsiteX4" fmla="*/ 157162 w 2433637"/>
                <a:gd name="connsiteY4" fmla="*/ 733425 h 2457445"/>
                <a:gd name="connsiteX5" fmla="*/ 145256 w 2433637"/>
                <a:gd name="connsiteY5" fmla="*/ 862012 h 2457445"/>
                <a:gd name="connsiteX6" fmla="*/ 178595 w 2433637"/>
                <a:gd name="connsiteY6" fmla="*/ 942974 h 2457445"/>
                <a:gd name="connsiteX7" fmla="*/ 261937 w 2433637"/>
                <a:gd name="connsiteY7" fmla="*/ 1062038 h 2457445"/>
                <a:gd name="connsiteX8" fmla="*/ 173831 w 2433637"/>
                <a:gd name="connsiteY8" fmla="*/ 1359693 h 2457445"/>
                <a:gd name="connsiteX9" fmla="*/ 207168 w 2433637"/>
                <a:gd name="connsiteY9" fmla="*/ 1440656 h 2457445"/>
                <a:gd name="connsiteX10" fmla="*/ 345281 w 2433637"/>
                <a:gd name="connsiteY10" fmla="*/ 1488281 h 2457445"/>
                <a:gd name="connsiteX11" fmla="*/ 338136 w 2433637"/>
                <a:gd name="connsiteY11" fmla="*/ 1509711 h 2457445"/>
                <a:gd name="connsiteX12" fmla="*/ 416718 w 2433637"/>
                <a:gd name="connsiteY12" fmla="*/ 1645442 h 2457445"/>
                <a:gd name="connsiteX13" fmla="*/ 602457 w 2433637"/>
                <a:gd name="connsiteY13" fmla="*/ 1771650 h 2457445"/>
                <a:gd name="connsiteX14" fmla="*/ 659605 w 2433637"/>
                <a:gd name="connsiteY14" fmla="*/ 1819271 h 2457445"/>
                <a:gd name="connsiteX15" fmla="*/ 850105 w 2433637"/>
                <a:gd name="connsiteY15" fmla="*/ 1793079 h 2457445"/>
                <a:gd name="connsiteX16" fmla="*/ 1014411 w 2433637"/>
                <a:gd name="connsiteY16" fmla="*/ 1890708 h 2457445"/>
                <a:gd name="connsiteX17" fmla="*/ 1133474 w 2433637"/>
                <a:gd name="connsiteY17" fmla="*/ 2226466 h 2457445"/>
                <a:gd name="connsiteX18" fmla="*/ 1357311 w 2433637"/>
                <a:gd name="connsiteY18" fmla="*/ 2357433 h 2457445"/>
                <a:gd name="connsiteX19" fmla="*/ 1669254 w 2433637"/>
                <a:gd name="connsiteY19" fmla="*/ 2402676 h 2457445"/>
                <a:gd name="connsiteX20" fmla="*/ 1812129 w 2433637"/>
                <a:gd name="connsiteY20" fmla="*/ 2395532 h 2457445"/>
                <a:gd name="connsiteX21" fmla="*/ 2028823 w 2433637"/>
                <a:gd name="connsiteY21" fmla="*/ 2457445 h 2457445"/>
                <a:gd name="connsiteX22" fmla="*/ 2333624 w 2433637"/>
                <a:gd name="connsiteY22" fmla="*/ 2362195 h 2457445"/>
                <a:gd name="connsiteX23" fmla="*/ 2433637 w 2433637"/>
                <a:gd name="connsiteY23" fmla="*/ 2143120 h 2457445"/>
                <a:gd name="connsiteX0" fmla="*/ 0 w 2433637"/>
                <a:gd name="connsiteY0" fmla="*/ 0 h 2457445"/>
                <a:gd name="connsiteX1" fmla="*/ 157162 w 2433637"/>
                <a:gd name="connsiteY1" fmla="*/ 33338 h 2457445"/>
                <a:gd name="connsiteX2" fmla="*/ 164306 w 2433637"/>
                <a:gd name="connsiteY2" fmla="*/ 200025 h 2457445"/>
                <a:gd name="connsiteX3" fmla="*/ 192881 w 2433637"/>
                <a:gd name="connsiteY3" fmla="*/ 326232 h 2457445"/>
                <a:gd name="connsiteX4" fmla="*/ 157162 w 2433637"/>
                <a:gd name="connsiteY4" fmla="*/ 733425 h 2457445"/>
                <a:gd name="connsiteX5" fmla="*/ 145256 w 2433637"/>
                <a:gd name="connsiteY5" fmla="*/ 862012 h 2457445"/>
                <a:gd name="connsiteX6" fmla="*/ 178595 w 2433637"/>
                <a:gd name="connsiteY6" fmla="*/ 942974 h 2457445"/>
                <a:gd name="connsiteX7" fmla="*/ 261937 w 2433637"/>
                <a:gd name="connsiteY7" fmla="*/ 1062038 h 2457445"/>
                <a:gd name="connsiteX8" fmla="*/ 173831 w 2433637"/>
                <a:gd name="connsiteY8" fmla="*/ 1359693 h 2457445"/>
                <a:gd name="connsiteX9" fmla="*/ 207168 w 2433637"/>
                <a:gd name="connsiteY9" fmla="*/ 1440656 h 2457445"/>
                <a:gd name="connsiteX10" fmla="*/ 345281 w 2433637"/>
                <a:gd name="connsiteY10" fmla="*/ 1488281 h 2457445"/>
                <a:gd name="connsiteX11" fmla="*/ 338136 w 2433637"/>
                <a:gd name="connsiteY11" fmla="*/ 1509711 h 2457445"/>
                <a:gd name="connsiteX12" fmla="*/ 416718 w 2433637"/>
                <a:gd name="connsiteY12" fmla="*/ 1645442 h 2457445"/>
                <a:gd name="connsiteX13" fmla="*/ 602457 w 2433637"/>
                <a:gd name="connsiteY13" fmla="*/ 1771650 h 2457445"/>
                <a:gd name="connsiteX14" fmla="*/ 659605 w 2433637"/>
                <a:gd name="connsiteY14" fmla="*/ 1819271 h 2457445"/>
                <a:gd name="connsiteX15" fmla="*/ 850105 w 2433637"/>
                <a:gd name="connsiteY15" fmla="*/ 1793079 h 2457445"/>
                <a:gd name="connsiteX16" fmla="*/ 1014411 w 2433637"/>
                <a:gd name="connsiteY16" fmla="*/ 1890708 h 2457445"/>
                <a:gd name="connsiteX17" fmla="*/ 1133474 w 2433637"/>
                <a:gd name="connsiteY17" fmla="*/ 2226466 h 2457445"/>
                <a:gd name="connsiteX18" fmla="*/ 1357311 w 2433637"/>
                <a:gd name="connsiteY18" fmla="*/ 2357433 h 2457445"/>
                <a:gd name="connsiteX19" fmla="*/ 1669254 w 2433637"/>
                <a:gd name="connsiteY19" fmla="*/ 2402676 h 2457445"/>
                <a:gd name="connsiteX20" fmla="*/ 1812129 w 2433637"/>
                <a:gd name="connsiteY20" fmla="*/ 2395532 h 2457445"/>
                <a:gd name="connsiteX21" fmla="*/ 2028823 w 2433637"/>
                <a:gd name="connsiteY21" fmla="*/ 2457445 h 2457445"/>
                <a:gd name="connsiteX22" fmla="*/ 2333624 w 2433637"/>
                <a:gd name="connsiteY22" fmla="*/ 2362195 h 2457445"/>
                <a:gd name="connsiteX23" fmla="*/ 2433637 w 2433637"/>
                <a:gd name="connsiteY23" fmla="*/ 2143120 h 2457445"/>
                <a:gd name="connsiteX0" fmla="*/ 0 w 2442571"/>
                <a:gd name="connsiteY0" fmla="*/ 0 h 2457445"/>
                <a:gd name="connsiteX1" fmla="*/ 157162 w 2442571"/>
                <a:gd name="connsiteY1" fmla="*/ 33338 h 2457445"/>
                <a:gd name="connsiteX2" fmla="*/ 164306 w 2442571"/>
                <a:gd name="connsiteY2" fmla="*/ 200025 h 2457445"/>
                <a:gd name="connsiteX3" fmla="*/ 192881 w 2442571"/>
                <a:gd name="connsiteY3" fmla="*/ 326232 h 2457445"/>
                <a:gd name="connsiteX4" fmla="*/ 157162 w 2442571"/>
                <a:gd name="connsiteY4" fmla="*/ 733425 h 2457445"/>
                <a:gd name="connsiteX5" fmla="*/ 145256 w 2442571"/>
                <a:gd name="connsiteY5" fmla="*/ 862012 h 2457445"/>
                <a:gd name="connsiteX6" fmla="*/ 178595 w 2442571"/>
                <a:gd name="connsiteY6" fmla="*/ 942974 h 2457445"/>
                <a:gd name="connsiteX7" fmla="*/ 261937 w 2442571"/>
                <a:gd name="connsiteY7" fmla="*/ 1062038 h 2457445"/>
                <a:gd name="connsiteX8" fmla="*/ 173831 w 2442571"/>
                <a:gd name="connsiteY8" fmla="*/ 1359693 h 2457445"/>
                <a:gd name="connsiteX9" fmla="*/ 207168 w 2442571"/>
                <a:gd name="connsiteY9" fmla="*/ 1440656 h 2457445"/>
                <a:gd name="connsiteX10" fmla="*/ 345281 w 2442571"/>
                <a:gd name="connsiteY10" fmla="*/ 1488281 h 2457445"/>
                <a:gd name="connsiteX11" fmla="*/ 338136 w 2442571"/>
                <a:gd name="connsiteY11" fmla="*/ 1509711 h 2457445"/>
                <a:gd name="connsiteX12" fmla="*/ 416718 w 2442571"/>
                <a:gd name="connsiteY12" fmla="*/ 1645442 h 2457445"/>
                <a:gd name="connsiteX13" fmla="*/ 602457 w 2442571"/>
                <a:gd name="connsiteY13" fmla="*/ 1771650 h 2457445"/>
                <a:gd name="connsiteX14" fmla="*/ 659605 w 2442571"/>
                <a:gd name="connsiteY14" fmla="*/ 1819271 h 2457445"/>
                <a:gd name="connsiteX15" fmla="*/ 850105 w 2442571"/>
                <a:gd name="connsiteY15" fmla="*/ 1793079 h 2457445"/>
                <a:gd name="connsiteX16" fmla="*/ 1014411 w 2442571"/>
                <a:gd name="connsiteY16" fmla="*/ 1890708 h 2457445"/>
                <a:gd name="connsiteX17" fmla="*/ 1133474 w 2442571"/>
                <a:gd name="connsiteY17" fmla="*/ 2226466 h 2457445"/>
                <a:gd name="connsiteX18" fmla="*/ 1357311 w 2442571"/>
                <a:gd name="connsiteY18" fmla="*/ 2357433 h 2457445"/>
                <a:gd name="connsiteX19" fmla="*/ 1669254 w 2442571"/>
                <a:gd name="connsiteY19" fmla="*/ 2402676 h 2457445"/>
                <a:gd name="connsiteX20" fmla="*/ 1812129 w 2442571"/>
                <a:gd name="connsiteY20" fmla="*/ 2395532 h 2457445"/>
                <a:gd name="connsiteX21" fmla="*/ 2028823 w 2442571"/>
                <a:gd name="connsiteY21" fmla="*/ 2457445 h 2457445"/>
                <a:gd name="connsiteX22" fmla="*/ 2333624 w 2442571"/>
                <a:gd name="connsiteY22" fmla="*/ 2362195 h 2457445"/>
                <a:gd name="connsiteX23" fmla="*/ 2433637 w 2442571"/>
                <a:gd name="connsiteY23" fmla="*/ 2143120 h 2457445"/>
                <a:gd name="connsiteX24" fmla="*/ 2438398 w 2442571"/>
                <a:gd name="connsiteY24" fmla="*/ 2145501 h 2457445"/>
                <a:gd name="connsiteX0" fmla="*/ 0 w 2450304"/>
                <a:gd name="connsiteY0" fmla="*/ 0 h 2457445"/>
                <a:gd name="connsiteX1" fmla="*/ 157162 w 2450304"/>
                <a:gd name="connsiteY1" fmla="*/ 33338 h 2457445"/>
                <a:gd name="connsiteX2" fmla="*/ 164306 w 2450304"/>
                <a:gd name="connsiteY2" fmla="*/ 200025 h 2457445"/>
                <a:gd name="connsiteX3" fmla="*/ 192881 w 2450304"/>
                <a:gd name="connsiteY3" fmla="*/ 326232 h 2457445"/>
                <a:gd name="connsiteX4" fmla="*/ 157162 w 2450304"/>
                <a:gd name="connsiteY4" fmla="*/ 733425 h 2457445"/>
                <a:gd name="connsiteX5" fmla="*/ 145256 w 2450304"/>
                <a:gd name="connsiteY5" fmla="*/ 862012 h 2457445"/>
                <a:gd name="connsiteX6" fmla="*/ 178595 w 2450304"/>
                <a:gd name="connsiteY6" fmla="*/ 942974 h 2457445"/>
                <a:gd name="connsiteX7" fmla="*/ 261937 w 2450304"/>
                <a:gd name="connsiteY7" fmla="*/ 1062038 h 2457445"/>
                <a:gd name="connsiteX8" fmla="*/ 173831 w 2450304"/>
                <a:gd name="connsiteY8" fmla="*/ 1359693 h 2457445"/>
                <a:gd name="connsiteX9" fmla="*/ 207168 w 2450304"/>
                <a:gd name="connsiteY9" fmla="*/ 1440656 h 2457445"/>
                <a:gd name="connsiteX10" fmla="*/ 345281 w 2450304"/>
                <a:gd name="connsiteY10" fmla="*/ 1488281 h 2457445"/>
                <a:gd name="connsiteX11" fmla="*/ 338136 w 2450304"/>
                <a:gd name="connsiteY11" fmla="*/ 1509711 h 2457445"/>
                <a:gd name="connsiteX12" fmla="*/ 416718 w 2450304"/>
                <a:gd name="connsiteY12" fmla="*/ 1645442 h 2457445"/>
                <a:gd name="connsiteX13" fmla="*/ 602457 w 2450304"/>
                <a:gd name="connsiteY13" fmla="*/ 1771650 h 2457445"/>
                <a:gd name="connsiteX14" fmla="*/ 659605 w 2450304"/>
                <a:gd name="connsiteY14" fmla="*/ 1819271 h 2457445"/>
                <a:gd name="connsiteX15" fmla="*/ 850105 w 2450304"/>
                <a:gd name="connsiteY15" fmla="*/ 1793079 h 2457445"/>
                <a:gd name="connsiteX16" fmla="*/ 1014411 w 2450304"/>
                <a:gd name="connsiteY16" fmla="*/ 1890708 h 2457445"/>
                <a:gd name="connsiteX17" fmla="*/ 1133474 w 2450304"/>
                <a:gd name="connsiteY17" fmla="*/ 2226466 h 2457445"/>
                <a:gd name="connsiteX18" fmla="*/ 1357311 w 2450304"/>
                <a:gd name="connsiteY18" fmla="*/ 2357433 h 2457445"/>
                <a:gd name="connsiteX19" fmla="*/ 1669254 w 2450304"/>
                <a:gd name="connsiteY19" fmla="*/ 2402676 h 2457445"/>
                <a:gd name="connsiteX20" fmla="*/ 1812129 w 2450304"/>
                <a:gd name="connsiteY20" fmla="*/ 2395532 h 2457445"/>
                <a:gd name="connsiteX21" fmla="*/ 2028823 w 2450304"/>
                <a:gd name="connsiteY21" fmla="*/ 2457445 h 2457445"/>
                <a:gd name="connsiteX22" fmla="*/ 2333624 w 2450304"/>
                <a:gd name="connsiteY22" fmla="*/ 2362195 h 2457445"/>
                <a:gd name="connsiteX23" fmla="*/ 2433637 w 2450304"/>
                <a:gd name="connsiteY23" fmla="*/ 2143120 h 2457445"/>
                <a:gd name="connsiteX24" fmla="*/ 2450304 w 2450304"/>
                <a:gd name="connsiteY24" fmla="*/ 1473988 h 2457445"/>
                <a:gd name="connsiteX0" fmla="*/ 0 w 2450304"/>
                <a:gd name="connsiteY0" fmla="*/ 0 h 2457445"/>
                <a:gd name="connsiteX1" fmla="*/ 157162 w 2450304"/>
                <a:gd name="connsiteY1" fmla="*/ 33338 h 2457445"/>
                <a:gd name="connsiteX2" fmla="*/ 164306 w 2450304"/>
                <a:gd name="connsiteY2" fmla="*/ 200025 h 2457445"/>
                <a:gd name="connsiteX3" fmla="*/ 192881 w 2450304"/>
                <a:gd name="connsiteY3" fmla="*/ 326232 h 2457445"/>
                <a:gd name="connsiteX4" fmla="*/ 157162 w 2450304"/>
                <a:gd name="connsiteY4" fmla="*/ 733425 h 2457445"/>
                <a:gd name="connsiteX5" fmla="*/ 145256 w 2450304"/>
                <a:gd name="connsiteY5" fmla="*/ 862012 h 2457445"/>
                <a:gd name="connsiteX6" fmla="*/ 178595 w 2450304"/>
                <a:gd name="connsiteY6" fmla="*/ 942974 h 2457445"/>
                <a:gd name="connsiteX7" fmla="*/ 261937 w 2450304"/>
                <a:gd name="connsiteY7" fmla="*/ 1062038 h 2457445"/>
                <a:gd name="connsiteX8" fmla="*/ 173831 w 2450304"/>
                <a:gd name="connsiteY8" fmla="*/ 1359693 h 2457445"/>
                <a:gd name="connsiteX9" fmla="*/ 207168 w 2450304"/>
                <a:gd name="connsiteY9" fmla="*/ 1440656 h 2457445"/>
                <a:gd name="connsiteX10" fmla="*/ 345281 w 2450304"/>
                <a:gd name="connsiteY10" fmla="*/ 1488281 h 2457445"/>
                <a:gd name="connsiteX11" fmla="*/ 338136 w 2450304"/>
                <a:gd name="connsiteY11" fmla="*/ 1509711 h 2457445"/>
                <a:gd name="connsiteX12" fmla="*/ 416718 w 2450304"/>
                <a:gd name="connsiteY12" fmla="*/ 1645442 h 2457445"/>
                <a:gd name="connsiteX13" fmla="*/ 602457 w 2450304"/>
                <a:gd name="connsiteY13" fmla="*/ 1771650 h 2457445"/>
                <a:gd name="connsiteX14" fmla="*/ 659605 w 2450304"/>
                <a:gd name="connsiteY14" fmla="*/ 1819271 h 2457445"/>
                <a:gd name="connsiteX15" fmla="*/ 850105 w 2450304"/>
                <a:gd name="connsiteY15" fmla="*/ 1793079 h 2457445"/>
                <a:gd name="connsiteX16" fmla="*/ 1014411 w 2450304"/>
                <a:gd name="connsiteY16" fmla="*/ 1890708 h 2457445"/>
                <a:gd name="connsiteX17" fmla="*/ 1133474 w 2450304"/>
                <a:gd name="connsiteY17" fmla="*/ 2226466 h 2457445"/>
                <a:gd name="connsiteX18" fmla="*/ 1357311 w 2450304"/>
                <a:gd name="connsiteY18" fmla="*/ 2357433 h 2457445"/>
                <a:gd name="connsiteX19" fmla="*/ 1669254 w 2450304"/>
                <a:gd name="connsiteY19" fmla="*/ 2402676 h 2457445"/>
                <a:gd name="connsiteX20" fmla="*/ 1812129 w 2450304"/>
                <a:gd name="connsiteY20" fmla="*/ 2395532 h 2457445"/>
                <a:gd name="connsiteX21" fmla="*/ 2028823 w 2450304"/>
                <a:gd name="connsiteY21" fmla="*/ 2457445 h 2457445"/>
                <a:gd name="connsiteX22" fmla="*/ 2333624 w 2450304"/>
                <a:gd name="connsiteY22" fmla="*/ 2362195 h 2457445"/>
                <a:gd name="connsiteX23" fmla="*/ 2433637 w 2450304"/>
                <a:gd name="connsiteY23" fmla="*/ 2143120 h 2457445"/>
                <a:gd name="connsiteX24" fmla="*/ 2445541 w 2450304"/>
                <a:gd name="connsiteY24" fmla="*/ 1731163 h 2457445"/>
                <a:gd name="connsiteX25" fmla="*/ 2450304 w 2450304"/>
                <a:gd name="connsiteY25" fmla="*/ 1473988 h 2457445"/>
                <a:gd name="connsiteX0" fmla="*/ 0 w 2452685"/>
                <a:gd name="connsiteY0" fmla="*/ 0 h 2457445"/>
                <a:gd name="connsiteX1" fmla="*/ 157162 w 2452685"/>
                <a:gd name="connsiteY1" fmla="*/ 33338 h 2457445"/>
                <a:gd name="connsiteX2" fmla="*/ 164306 w 2452685"/>
                <a:gd name="connsiteY2" fmla="*/ 200025 h 2457445"/>
                <a:gd name="connsiteX3" fmla="*/ 192881 w 2452685"/>
                <a:gd name="connsiteY3" fmla="*/ 326232 h 2457445"/>
                <a:gd name="connsiteX4" fmla="*/ 157162 w 2452685"/>
                <a:gd name="connsiteY4" fmla="*/ 733425 h 2457445"/>
                <a:gd name="connsiteX5" fmla="*/ 145256 w 2452685"/>
                <a:gd name="connsiteY5" fmla="*/ 862012 h 2457445"/>
                <a:gd name="connsiteX6" fmla="*/ 178595 w 2452685"/>
                <a:gd name="connsiteY6" fmla="*/ 942974 h 2457445"/>
                <a:gd name="connsiteX7" fmla="*/ 261937 w 2452685"/>
                <a:gd name="connsiteY7" fmla="*/ 1062038 h 2457445"/>
                <a:gd name="connsiteX8" fmla="*/ 173831 w 2452685"/>
                <a:gd name="connsiteY8" fmla="*/ 1359693 h 2457445"/>
                <a:gd name="connsiteX9" fmla="*/ 207168 w 2452685"/>
                <a:gd name="connsiteY9" fmla="*/ 1440656 h 2457445"/>
                <a:gd name="connsiteX10" fmla="*/ 345281 w 2452685"/>
                <a:gd name="connsiteY10" fmla="*/ 1488281 h 2457445"/>
                <a:gd name="connsiteX11" fmla="*/ 338136 w 2452685"/>
                <a:gd name="connsiteY11" fmla="*/ 1509711 h 2457445"/>
                <a:gd name="connsiteX12" fmla="*/ 416718 w 2452685"/>
                <a:gd name="connsiteY12" fmla="*/ 1645442 h 2457445"/>
                <a:gd name="connsiteX13" fmla="*/ 602457 w 2452685"/>
                <a:gd name="connsiteY13" fmla="*/ 1771650 h 2457445"/>
                <a:gd name="connsiteX14" fmla="*/ 659605 w 2452685"/>
                <a:gd name="connsiteY14" fmla="*/ 1819271 h 2457445"/>
                <a:gd name="connsiteX15" fmla="*/ 850105 w 2452685"/>
                <a:gd name="connsiteY15" fmla="*/ 1793079 h 2457445"/>
                <a:gd name="connsiteX16" fmla="*/ 1014411 w 2452685"/>
                <a:gd name="connsiteY16" fmla="*/ 1890708 h 2457445"/>
                <a:gd name="connsiteX17" fmla="*/ 1133474 w 2452685"/>
                <a:gd name="connsiteY17" fmla="*/ 2226466 h 2457445"/>
                <a:gd name="connsiteX18" fmla="*/ 1357311 w 2452685"/>
                <a:gd name="connsiteY18" fmla="*/ 2357433 h 2457445"/>
                <a:gd name="connsiteX19" fmla="*/ 1669254 w 2452685"/>
                <a:gd name="connsiteY19" fmla="*/ 2402676 h 2457445"/>
                <a:gd name="connsiteX20" fmla="*/ 1812129 w 2452685"/>
                <a:gd name="connsiteY20" fmla="*/ 2395532 h 2457445"/>
                <a:gd name="connsiteX21" fmla="*/ 2028823 w 2452685"/>
                <a:gd name="connsiteY21" fmla="*/ 2457445 h 2457445"/>
                <a:gd name="connsiteX22" fmla="*/ 2333624 w 2452685"/>
                <a:gd name="connsiteY22" fmla="*/ 2362195 h 2457445"/>
                <a:gd name="connsiteX23" fmla="*/ 2433637 w 2452685"/>
                <a:gd name="connsiteY23" fmla="*/ 2143120 h 2457445"/>
                <a:gd name="connsiteX24" fmla="*/ 2445541 w 2452685"/>
                <a:gd name="connsiteY24" fmla="*/ 1731163 h 2457445"/>
                <a:gd name="connsiteX25" fmla="*/ 2452685 w 2452685"/>
                <a:gd name="connsiteY25" fmla="*/ 1440650 h 2457445"/>
                <a:gd name="connsiteX0" fmla="*/ 0 w 2457447"/>
                <a:gd name="connsiteY0" fmla="*/ 0 h 2457445"/>
                <a:gd name="connsiteX1" fmla="*/ 157162 w 2457447"/>
                <a:gd name="connsiteY1" fmla="*/ 33338 h 2457445"/>
                <a:gd name="connsiteX2" fmla="*/ 164306 w 2457447"/>
                <a:gd name="connsiteY2" fmla="*/ 200025 h 2457445"/>
                <a:gd name="connsiteX3" fmla="*/ 192881 w 2457447"/>
                <a:gd name="connsiteY3" fmla="*/ 326232 h 2457445"/>
                <a:gd name="connsiteX4" fmla="*/ 157162 w 2457447"/>
                <a:gd name="connsiteY4" fmla="*/ 733425 h 2457445"/>
                <a:gd name="connsiteX5" fmla="*/ 145256 w 2457447"/>
                <a:gd name="connsiteY5" fmla="*/ 862012 h 2457445"/>
                <a:gd name="connsiteX6" fmla="*/ 178595 w 2457447"/>
                <a:gd name="connsiteY6" fmla="*/ 942974 h 2457445"/>
                <a:gd name="connsiteX7" fmla="*/ 261937 w 2457447"/>
                <a:gd name="connsiteY7" fmla="*/ 1062038 h 2457445"/>
                <a:gd name="connsiteX8" fmla="*/ 173831 w 2457447"/>
                <a:gd name="connsiteY8" fmla="*/ 1359693 h 2457445"/>
                <a:gd name="connsiteX9" fmla="*/ 207168 w 2457447"/>
                <a:gd name="connsiteY9" fmla="*/ 1440656 h 2457445"/>
                <a:gd name="connsiteX10" fmla="*/ 345281 w 2457447"/>
                <a:gd name="connsiteY10" fmla="*/ 1488281 h 2457445"/>
                <a:gd name="connsiteX11" fmla="*/ 338136 w 2457447"/>
                <a:gd name="connsiteY11" fmla="*/ 1509711 h 2457445"/>
                <a:gd name="connsiteX12" fmla="*/ 416718 w 2457447"/>
                <a:gd name="connsiteY12" fmla="*/ 1645442 h 2457445"/>
                <a:gd name="connsiteX13" fmla="*/ 602457 w 2457447"/>
                <a:gd name="connsiteY13" fmla="*/ 1771650 h 2457445"/>
                <a:gd name="connsiteX14" fmla="*/ 659605 w 2457447"/>
                <a:gd name="connsiteY14" fmla="*/ 1819271 h 2457445"/>
                <a:gd name="connsiteX15" fmla="*/ 850105 w 2457447"/>
                <a:gd name="connsiteY15" fmla="*/ 1793079 h 2457445"/>
                <a:gd name="connsiteX16" fmla="*/ 1014411 w 2457447"/>
                <a:gd name="connsiteY16" fmla="*/ 1890708 h 2457445"/>
                <a:gd name="connsiteX17" fmla="*/ 1133474 w 2457447"/>
                <a:gd name="connsiteY17" fmla="*/ 2226466 h 2457445"/>
                <a:gd name="connsiteX18" fmla="*/ 1357311 w 2457447"/>
                <a:gd name="connsiteY18" fmla="*/ 2357433 h 2457445"/>
                <a:gd name="connsiteX19" fmla="*/ 1669254 w 2457447"/>
                <a:gd name="connsiteY19" fmla="*/ 2402676 h 2457445"/>
                <a:gd name="connsiteX20" fmla="*/ 1812129 w 2457447"/>
                <a:gd name="connsiteY20" fmla="*/ 2395532 h 2457445"/>
                <a:gd name="connsiteX21" fmla="*/ 2028823 w 2457447"/>
                <a:gd name="connsiteY21" fmla="*/ 2457445 h 2457445"/>
                <a:gd name="connsiteX22" fmla="*/ 2333624 w 2457447"/>
                <a:gd name="connsiteY22" fmla="*/ 2362195 h 2457445"/>
                <a:gd name="connsiteX23" fmla="*/ 2433637 w 2457447"/>
                <a:gd name="connsiteY23" fmla="*/ 2143120 h 2457445"/>
                <a:gd name="connsiteX24" fmla="*/ 2445541 w 2457447"/>
                <a:gd name="connsiteY24" fmla="*/ 1731163 h 2457445"/>
                <a:gd name="connsiteX25" fmla="*/ 2452685 w 2457447"/>
                <a:gd name="connsiteY25" fmla="*/ 1440650 h 2457445"/>
                <a:gd name="connsiteX26" fmla="*/ 2457447 w 2457447"/>
                <a:gd name="connsiteY26" fmla="*/ 1426363 h 2457445"/>
                <a:gd name="connsiteX0" fmla="*/ 0 w 2589567"/>
                <a:gd name="connsiteY0" fmla="*/ 0 h 2457445"/>
                <a:gd name="connsiteX1" fmla="*/ 157162 w 2589567"/>
                <a:gd name="connsiteY1" fmla="*/ 33338 h 2457445"/>
                <a:gd name="connsiteX2" fmla="*/ 164306 w 2589567"/>
                <a:gd name="connsiteY2" fmla="*/ 200025 h 2457445"/>
                <a:gd name="connsiteX3" fmla="*/ 192881 w 2589567"/>
                <a:gd name="connsiteY3" fmla="*/ 326232 h 2457445"/>
                <a:gd name="connsiteX4" fmla="*/ 157162 w 2589567"/>
                <a:gd name="connsiteY4" fmla="*/ 733425 h 2457445"/>
                <a:gd name="connsiteX5" fmla="*/ 145256 w 2589567"/>
                <a:gd name="connsiteY5" fmla="*/ 862012 h 2457445"/>
                <a:gd name="connsiteX6" fmla="*/ 178595 w 2589567"/>
                <a:gd name="connsiteY6" fmla="*/ 942974 h 2457445"/>
                <a:gd name="connsiteX7" fmla="*/ 261937 w 2589567"/>
                <a:gd name="connsiteY7" fmla="*/ 1062038 h 2457445"/>
                <a:gd name="connsiteX8" fmla="*/ 173831 w 2589567"/>
                <a:gd name="connsiteY8" fmla="*/ 1359693 h 2457445"/>
                <a:gd name="connsiteX9" fmla="*/ 207168 w 2589567"/>
                <a:gd name="connsiteY9" fmla="*/ 1440656 h 2457445"/>
                <a:gd name="connsiteX10" fmla="*/ 345281 w 2589567"/>
                <a:gd name="connsiteY10" fmla="*/ 1488281 h 2457445"/>
                <a:gd name="connsiteX11" fmla="*/ 338136 w 2589567"/>
                <a:gd name="connsiteY11" fmla="*/ 1509711 h 2457445"/>
                <a:gd name="connsiteX12" fmla="*/ 416718 w 2589567"/>
                <a:gd name="connsiteY12" fmla="*/ 1645442 h 2457445"/>
                <a:gd name="connsiteX13" fmla="*/ 602457 w 2589567"/>
                <a:gd name="connsiteY13" fmla="*/ 1771650 h 2457445"/>
                <a:gd name="connsiteX14" fmla="*/ 659605 w 2589567"/>
                <a:gd name="connsiteY14" fmla="*/ 1819271 h 2457445"/>
                <a:gd name="connsiteX15" fmla="*/ 850105 w 2589567"/>
                <a:gd name="connsiteY15" fmla="*/ 1793079 h 2457445"/>
                <a:gd name="connsiteX16" fmla="*/ 1014411 w 2589567"/>
                <a:gd name="connsiteY16" fmla="*/ 1890708 h 2457445"/>
                <a:gd name="connsiteX17" fmla="*/ 1133474 w 2589567"/>
                <a:gd name="connsiteY17" fmla="*/ 2226466 h 2457445"/>
                <a:gd name="connsiteX18" fmla="*/ 1357311 w 2589567"/>
                <a:gd name="connsiteY18" fmla="*/ 2357433 h 2457445"/>
                <a:gd name="connsiteX19" fmla="*/ 1669254 w 2589567"/>
                <a:gd name="connsiteY19" fmla="*/ 2402676 h 2457445"/>
                <a:gd name="connsiteX20" fmla="*/ 1812129 w 2589567"/>
                <a:gd name="connsiteY20" fmla="*/ 2395532 h 2457445"/>
                <a:gd name="connsiteX21" fmla="*/ 2028823 w 2589567"/>
                <a:gd name="connsiteY21" fmla="*/ 2457445 h 2457445"/>
                <a:gd name="connsiteX22" fmla="*/ 2333624 w 2589567"/>
                <a:gd name="connsiteY22" fmla="*/ 2362195 h 2457445"/>
                <a:gd name="connsiteX23" fmla="*/ 2433637 w 2589567"/>
                <a:gd name="connsiteY23" fmla="*/ 2143120 h 2457445"/>
                <a:gd name="connsiteX24" fmla="*/ 2445541 w 2589567"/>
                <a:gd name="connsiteY24" fmla="*/ 1731163 h 2457445"/>
                <a:gd name="connsiteX25" fmla="*/ 2452685 w 2589567"/>
                <a:gd name="connsiteY25" fmla="*/ 1440650 h 2457445"/>
                <a:gd name="connsiteX26" fmla="*/ 2457447 w 2589567"/>
                <a:gd name="connsiteY26" fmla="*/ 1426363 h 2457445"/>
                <a:gd name="connsiteX0" fmla="*/ 0 w 2955767"/>
                <a:gd name="connsiteY0" fmla="*/ 0 h 2457445"/>
                <a:gd name="connsiteX1" fmla="*/ 157162 w 2955767"/>
                <a:gd name="connsiteY1" fmla="*/ 33338 h 2457445"/>
                <a:gd name="connsiteX2" fmla="*/ 164306 w 2955767"/>
                <a:gd name="connsiteY2" fmla="*/ 200025 h 2457445"/>
                <a:gd name="connsiteX3" fmla="*/ 192881 w 2955767"/>
                <a:gd name="connsiteY3" fmla="*/ 326232 h 2457445"/>
                <a:gd name="connsiteX4" fmla="*/ 157162 w 2955767"/>
                <a:gd name="connsiteY4" fmla="*/ 733425 h 2457445"/>
                <a:gd name="connsiteX5" fmla="*/ 145256 w 2955767"/>
                <a:gd name="connsiteY5" fmla="*/ 862012 h 2457445"/>
                <a:gd name="connsiteX6" fmla="*/ 178595 w 2955767"/>
                <a:gd name="connsiteY6" fmla="*/ 942974 h 2457445"/>
                <a:gd name="connsiteX7" fmla="*/ 261937 w 2955767"/>
                <a:gd name="connsiteY7" fmla="*/ 1062038 h 2457445"/>
                <a:gd name="connsiteX8" fmla="*/ 173831 w 2955767"/>
                <a:gd name="connsiteY8" fmla="*/ 1359693 h 2457445"/>
                <a:gd name="connsiteX9" fmla="*/ 207168 w 2955767"/>
                <a:gd name="connsiteY9" fmla="*/ 1440656 h 2457445"/>
                <a:gd name="connsiteX10" fmla="*/ 345281 w 2955767"/>
                <a:gd name="connsiteY10" fmla="*/ 1488281 h 2457445"/>
                <a:gd name="connsiteX11" fmla="*/ 338136 w 2955767"/>
                <a:gd name="connsiteY11" fmla="*/ 1509711 h 2457445"/>
                <a:gd name="connsiteX12" fmla="*/ 416718 w 2955767"/>
                <a:gd name="connsiteY12" fmla="*/ 1645442 h 2457445"/>
                <a:gd name="connsiteX13" fmla="*/ 602457 w 2955767"/>
                <a:gd name="connsiteY13" fmla="*/ 1771650 h 2457445"/>
                <a:gd name="connsiteX14" fmla="*/ 659605 w 2955767"/>
                <a:gd name="connsiteY14" fmla="*/ 1819271 h 2457445"/>
                <a:gd name="connsiteX15" fmla="*/ 850105 w 2955767"/>
                <a:gd name="connsiteY15" fmla="*/ 1793079 h 2457445"/>
                <a:gd name="connsiteX16" fmla="*/ 1014411 w 2955767"/>
                <a:gd name="connsiteY16" fmla="*/ 1890708 h 2457445"/>
                <a:gd name="connsiteX17" fmla="*/ 1133474 w 2955767"/>
                <a:gd name="connsiteY17" fmla="*/ 2226466 h 2457445"/>
                <a:gd name="connsiteX18" fmla="*/ 1357311 w 2955767"/>
                <a:gd name="connsiteY18" fmla="*/ 2357433 h 2457445"/>
                <a:gd name="connsiteX19" fmla="*/ 1669254 w 2955767"/>
                <a:gd name="connsiteY19" fmla="*/ 2402676 h 2457445"/>
                <a:gd name="connsiteX20" fmla="*/ 1812129 w 2955767"/>
                <a:gd name="connsiteY20" fmla="*/ 2395532 h 2457445"/>
                <a:gd name="connsiteX21" fmla="*/ 2028823 w 2955767"/>
                <a:gd name="connsiteY21" fmla="*/ 2457445 h 2457445"/>
                <a:gd name="connsiteX22" fmla="*/ 2333624 w 2955767"/>
                <a:gd name="connsiteY22" fmla="*/ 2362195 h 2457445"/>
                <a:gd name="connsiteX23" fmla="*/ 2433637 w 2955767"/>
                <a:gd name="connsiteY23" fmla="*/ 2143120 h 2457445"/>
                <a:gd name="connsiteX24" fmla="*/ 2445541 w 2955767"/>
                <a:gd name="connsiteY24" fmla="*/ 1731163 h 2457445"/>
                <a:gd name="connsiteX25" fmla="*/ 2452685 w 2955767"/>
                <a:gd name="connsiteY25" fmla="*/ 1440650 h 2457445"/>
                <a:gd name="connsiteX26" fmla="*/ 2883691 w 2955767"/>
                <a:gd name="connsiteY26" fmla="*/ 1252532 h 2457445"/>
                <a:gd name="connsiteX0" fmla="*/ 0 w 3089075"/>
                <a:gd name="connsiteY0" fmla="*/ 0 h 2457445"/>
                <a:gd name="connsiteX1" fmla="*/ 157162 w 3089075"/>
                <a:gd name="connsiteY1" fmla="*/ 33338 h 2457445"/>
                <a:gd name="connsiteX2" fmla="*/ 164306 w 3089075"/>
                <a:gd name="connsiteY2" fmla="*/ 200025 h 2457445"/>
                <a:gd name="connsiteX3" fmla="*/ 192881 w 3089075"/>
                <a:gd name="connsiteY3" fmla="*/ 326232 h 2457445"/>
                <a:gd name="connsiteX4" fmla="*/ 157162 w 3089075"/>
                <a:gd name="connsiteY4" fmla="*/ 733425 h 2457445"/>
                <a:gd name="connsiteX5" fmla="*/ 145256 w 3089075"/>
                <a:gd name="connsiteY5" fmla="*/ 862012 h 2457445"/>
                <a:gd name="connsiteX6" fmla="*/ 178595 w 3089075"/>
                <a:gd name="connsiteY6" fmla="*/ 942974 h 2457445"/>
                <a:gd name="connsiteX7" fmla="*/ 261937 w 3089075"/>
                <a:gd name="connsiteY7" fmla="*/ 1062038 h 2457445"/>
                <a:gd name="connsiteX8" fmla="*/ 173831 w 3089075"/>
                <a:gd name="connsiteY8" fmla="*/ 1359693 h 2457445"/>
                <a:gd name="connsiteX9" fmla="*/ 207168 w 3089075"/>
                <a:gd name="connsiteY9" fmla="*/ 1440656 h 2457445"/>
                <a:gd name="connsiteX10" fmla="*/ 345281 w 3089075"/>
                <a:gd name="connsiteY10" fmla="*/ 1488281 h 2457445"/>
                <a:gd name="connsiteX11" fmla="*/ 338136 w 3089075"/>
                <a:gd name="connsiteY11" fmla="*/ 1509711 h 2457445"/>
                <a:gd name="connsiteX12" fmla="*/ 416718 w 3089075"/>
                <a:gd name="connsiteY12" fmla="*/ 1645442 h 2457445"/>
                <a:gd name="connsiteX13" fmla="*/ 602457 w 3089075"/>
                <a:gd name="connsiteY13" fmla="*/ 1771650 h 2457445"/>
                <a:gd name="connsiteX14" fmla="*/ 659605 w 3089075"/>
                <a:gd name="connsiteY14" fmla="*/ 1819271 h 2457445"/>
                <a:gd name="connsiteX15" fmla="*/ 850105 w 3089075"/>
                <a:gd name="connsiteY15" fmla="*/ 1793079 h 2457445"/>
                <a:gd name="connsiteX16" fmla="*/ 1014411 w 3089075"/>
                <a:gd name="connsiteY16" fmla="*/ 1890708 h 2457445"/>
                <a:gd name="connsiteX17" fmla="*/ 1133474 w 3089075"/>
                <a:gd name="connsiteY17" fmla="*/ 2226466 h 2457445"/>
                <a:gd name="connsiteX18" fmla="*/ 1357311 w 3089075"/>
                <a:gd name="connsiteY18" fmla="*/ 2357433 h 2457445"/>
                <a:gd name="connsiteX19" fmla="*/ 1669254 w 3089075"/>
                <a:gd name="connsiteY19" fmla="*/ 2402676 h 2457445"/>
                <a:gd name="connsiteX20" fmla="*/ 1812129 w 3089075"/>
                <a:gd name="connsiteY20" fmla="*/ 2395532 h 2457445"/>
                <a:gd name="connsiteX21" fmla="*/ 2028823 w 3089075"/>
                <a:gd name="connsiteY21" fmla="*/ 2457445 h 2457445"/>
                <a:gd name="connsiteX22" fmla="*/ 2333624 w 3089075"/>
                <a:gd name="connsiteY22" fmla="*/ 2362195 h 2457445"/>
                <a:gd name="connsiteX23" fmla="*/ 2433637 w 3089075"/>
                <a:gd name="connsiteY23" fmla="*/ 2143120 h 2457445"/>
                <a:gd name="connsiteX24" fmla="*/ 2445541 w 3089075"/>
                <a:gd name="connsiteY24" fmla="*/ 1731163 h 2457445"/>
                <a:gd name="connsiteX25" fmla="*/ 2452685 w 3089075"/>
                <a:gd name="connsiteY25" fmla="*/ 1440650 h 2457445"/>
                <a:gd name="connsiteX26" fmla="*/ 3026566 w 3089075"/>
                <a:gd name="connsiteY26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12129 w 3026566"/>
                <a:gd name="connsiteY20" fmla="*/ 2395532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52685 w 3026566"/>
                <a:gd name="connsiteY25" fmla="*/ 1440650 h 2457445"/>
                <a:gd name="connsiteX26" fmla="*/ 2886072 w 3026566"/>
                <a:gd name="connsiteY26" fmla="*/ 1052507 h 2457445"/>
                <a:gd name="connsiteX27" fmla="*/ 3026566 w 3026566"/>
                <a:gd name="connsiteY27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12129 w 3026566"/>
                <a:gd name="connsiteY20" fmla="*/ 2395532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33634 w 3026566"/>
                <a:gd name="connsiteY25" fmla="*/ 1619244 h 2457445"/>
                <a:gd name="connsiteX26" fmla="*/ 2452685 w 3026566"/>
                <a:gd name="connsiteY26" fmla="*/ 1440650 h 2457445"/>
                <a:gd name="connsiteX27" fmla="*/ 2886072 w 3026566"/>
                <a:gd name="connsiteY27" fmla="*/ 1052507 h 2457445"/>
                <a:gd name="connsiteX28" fmla="*/ 3026566 w 3026566"/>
                <a:gd name="connsiteY28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12129 w 3026566"/>
                <a:gd name="connsiteY20" fmla="*/ 2395532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33634 w 3026566"/>
                <a:gd name="connsiteY25" fmla="*/ 1619244 h 2457445"/>
                <a:gd name="connsiteX26" fmla="*/ 2433634 w 3026566"/>
                <a:gd name="connsiteY26" fmla="*/ 1528757 h 2457445"/>
                <a:gd name="connsiteX27" fmla="*/ 2452685 w 3026566"/>
                <a:gd name="connsiteY27" fmla="*/ 1440650 h 2457445"/>
                <a:gd name="connsiteX28" fmla="*/ 2886072 w 3026566"/>
                <a:gd name="connsiteY28" fmla="*/ 1052507 h 2457445"/>
                <a:gd name="connsiteX29" fmla="*/ 3026566 w 3026566"/>
                <a:gd name="connsiteY29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12129 w 3026566"/>
                <a:gd name="connsiteY20" fmla="*/ 2395532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33634 w 3026566"/>
                <a:gd name="connsiteY25" fmla="*/ 1619244 h 2457445"/>
                <a:gd name="connsiteX26" fmla="*/ 2452685 w 3026566"/>
                <a:gd name="connsiteY26" fmla="*/ 1440650 h 2457445"/>
                <a:gd name="connsiteX27" fmla="*/ 2886072 w 3026566"/>
                <a:gd name="connsiteY27" fmla="*/ 1052507 h 2457445"/>
                <a:gd name="connsiteX28" fmla="*/ 3026566 w 3026566"/>
                <a:gd name="connsiteY28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12129 w 3026566"/>
                <a:gd name="connsiteY20" fmla="*/ 2395532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33634 w 3026566"/>
                <a:gd name="connsiteY25" fmla="*/ 1619244 h 2457445"/>
                <a:gd name="connsiteX26" fmla="*/ 2452685 w 3026566"/>
                <a:gd name="connsiteY26" fmla="*/ 1440650 h 2457445"/>
                <a:gd name="connsiteX27" fmla="*/ 2886072 w 3026566"/>
                <a:gd name="connsiteY27" fmla="*/ 1052507 h 2457445"/>
                <a:gd name="connsiteX28" fmla="*/ 3026566 w 3026566"/>
                <a:gd name="connsiteY28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12129 w 3026566"/>
                <a:gd name="connsiteY20" fmla="*/ 2395532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33634 w 3026566"/>
                <a:gd name="connsiteY25" fmla="*/ 1619244 h 2457445"/>
                <a:gd name="connsiteX26" fmla="*/ 2452685 w 3026566"/>
                <a:gd name="connsiteY26" fmla="*/ 1440650 h 2457445"/>
                <a:gd name="connsiteX27" fmla="*/ 2886072 w 3026566"/>
                <a:gd name="connsiteY27" fmla="*/ 1052507 h 2457445"/>
                <a:gd name="connsiteX28" fmla="*/ 3026566 w 3026566"/>
                <a:gd name="connsiteY28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52610 w 3026566"/>
                <a:gd name="connsiteY20" fmla="*/ 2405057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33634 w 3026566"/>
                <a:gd name="connsiteY25" fmla="*/ 1619244 h 2457445"/>
                <a:gd name="connsiteX26" fmla="*/ 2452685 w 3026566"/>
                <a:gd name="connsiteY26" fmla="*/ 1440650 h 2457445"/>
                <a:gd name="connsiteX27" fmla="*/ 2886072 w 3026566"/>
                <a:gd name="connsiteY27" fmla="*/ 1052507 h 2457445"/>
                <a:gd name="connsiteX28" fmla="*/ 3026566 w 3026566"/>
                <a:gd name="connsiteY28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52610 w 3026566"/>
                <a:gd name="connsiteY20" fmla="*/ 2405057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33634 w 3026566"/>
                <a:gd name="connsiteY25" fmla="*/ 1619244 h 2457445"/>
                <a:gd name="connsiteX26" fmla="*/ 2452685 w 3026566"/>
                <a:gd name="connsiteY26" fmla="*/ 1440650 h 2457445"/>
                <a:gd name="connsiteX27" fmla="*/ 2886072 w 3026566"/>
                <a:gd name="connsiteY27" fmla="*/ 1052507 h 2457445"/>
                <a:gd name="connsiteX28" fmla="*/ 3026566 w 3026566"/>
                <a:gd name="connsiteY28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52610 w 3026566"/>
                <a:gd name="connsiteY20" fmla="*/ 2405057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33634 w 3026566"/>
                <a:gd name="connsiteY25" fmla="*/ 1619244 h 2457445"/>
                <a:gd name="connsiteX26" fmla="*/ 2452685 w 3026566"/>
                <a:gd name="connsiteY26" fmla="*/ 1440650 h 2457445"/>
                <a:gd name="connsiteX27" fmla="*/ 2886072 w 3026566"/>
                <a:gd name="connsiteY27" fmla="*/ 1052507 h 2457445"/>
                <a:gd name="connsiteX28" fmla="*/ 3026566 w 3026566"/>
                <a:gd name="connsiteY28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52610 w 3026566"/>
                <a:gd name="connsiteY20" fmla="*/ 2405057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33634 w 3026566"/>
                <a:gd name="connsiteY25" fmla="*/ 1619244 h 2457445"/>
                <a:gd name="connsiteX26" fmla="*/ 2452685 w 3026566"/>
                <a:gd name="connsiteY26" fmla="*/ 1440650 h 2457445"/>
                <a:gd name="connsiteX27" fmla="*/ 2767009 w 3026566"/>
                <a:gd name="connsiteY27" fmla="*/ 1112038 h 2457445"/>
                <a:gd name="connsiteX28" fmla="*/ 2886072 w 3026566"/>
                <a:gd name="connsiteY28" fmla="*/ 1052507 h 2457445"/>
                <a:gd name="connsiteX29" fmla="*/ 3026566 w 3026566"/>
                <a:gd name="connsiteY29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52610 w 3026566"/>
                <a:gd name="connsiteY20" fmla="*/ 2405057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33634 w 3026566"/>
                <a:gd name="connsiteY25" fmla="*/ 1619244 h 2457445"/>
                <a:gd name="connsiteX26" fmla="*/ 2452685 w 3026566"/>
                <a:gd name="connsiteY26" fmla="*/ 1440650 h 2457445"/>
                <a:gd name="connsiteX27" fmla="*/ 2767009 w 3026566"/>
                <a:gd name="connsiteY27" fmla="*/ 1112038 h 2457445"/>
                <a:gd name="connsiteX28" fmla="*/ 2886072 w 3026566"/>
                <a:gd name="connsiteY28" fmla="*/ 1052507 h 2457445"/>
                <a:gd name="connsiteX29" fmla="*/ 3026566 w 3026566"/>
                <a:gd name="connsiteY29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52610 w 3026566"/>
                <a:gd name="connsiteY20" fmla="*/ 2405057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33634 w 3026566"/>
                <a:gd name="connsiteY25" fmla="*/ 1619244 h 2457445"/>
                <a:gd name="connsiteX26" fmla="*/ 2452685 w 3026566"/>
                <a:gd name="connsiteY26" fmla="*/ 1440650 h 2457445"/>
                <a:gd name="connsiteX27" fmla="*/ 2781296 w 3026566"/>
                <a:gd name="connsiteY27" fmla="*/ 1140613 h 2457445"/>
                <a:gd name="connsiteX28" fmla="*/ 2886072 w 3026566"/>
                <a:gd name="connsiteY28" fmla="*/ 1052507 h 2457445"/>
                <a:gd name="connsiteX29" fmla="*/ 3026566 w 3026566"/>
                <a:gd name="connsiteY29" fmla="*/ 745326 h 2457445"/>
                <a:gd name="connsiteX0" fmla="*/ 0 w 3026566"/>
                <a:gd name="connsiteY0" fmla="*/ 0 h 2457445"/>
                <a:gd name="connsiteX1" fmla="*/ 157162 w 3026566"/>
                <a:gd name="connsiteY1" fmla="*/ 33338 h 2457445"/>
                <a:gd name="connsiteX2" fmla="*/ 164306 w 3026566"/>
                <a:gd name="connsiteY2" fmla="*/ 200025 h 2457445"/>
                <a:gd name="connsiteX3" fmla="*/ 192881 w 3026566"/>
                <a:gd name="connsiteY3" fmla="*/ 326232 h 2457445"/>
                <a:gd name="connsiteX4" fmla="*/ 157162 w 3026566"/>
                <a:gd name="connsiteY4" fmla="*/ 733425 h 2457445"/>
                <a:gd name="connsiteX5" fmla="*/ 145256 w 3026566"/>
                <a:gd name="connsiteY5" fmla="*/ 862012 h 2457445"/>
                <a:gd name="connsiteX6" fmla="*/ 178595 w 3026566"/>
                <a:gd name="connsiteY6" fmla="*/ 942974 h 2457445"/>
                <a:gd name="connsiteX7" fmla="*/ 261937 w 3026566"/>
                <a:gd name="connsiteY7" fmla="*/ 1062038 h 2457445"/>
                <a:gd name="connsiteX8" fmla="*/ 173831 w 3026566"/>
                <a:gd name="connsiteY8" fmla="*/ 1359693 h 2457445"/>
                <a:gd name="connsiteX9" fmla="*/ 207168 w 3026566"/>
                <a:gd name="connsiteY9" fmla="*/ 1440656 h 2457445"/>
                <a:gd name="connsiteX10" fmla="*/ 345281 w 3026566"/>
                <a:gd name="connsiteY10" fmla="*/ 1488281 h 2457445"/>
                <a:gd name="connsiteX11" fmla="*/ 338136 w 3026566"/>
                <a:gd name="connsiteY11" fmla="*/ 1509711 h 2457445"/>
                <a:gd name="connsiteX12" fmla="*/ 416718 w 3026566"/>
                <a:gd name="connsiteY12" fmla="*/ 1645442 h 2457445"/>
                <a:gd name="connsiteX13" fmla="*/ 602457 w 3026566"/>
                <a:gd name="connsiteY13" fmla="*/ 1771650 h 2457445"/>
                <a:gd name="connsiteX14" fmla="*/ 659605 w 3026566"/>
                <a:gd name="connsiteY14" fmla="*/ 1819271 h 2457445"/>
                <a:gd name="connsiteX15" fmla="*/ 850105 w 3026566"/>
                <a:gd name="connsiteY15" fmla="*/ 1793079 h 2457445"/>
                <a:gd name="connsiteX16" fmla="*/ 1014411 w 3026566"/>
                <a:gd name="connsiteY16" fmla="*/ 1890708 h 2457445"/>
                <a:gd name="connsiteX17" fmla="*/ 1133474 w 3026566"/>
                <a:gd name="connsiteY17" fmla="*/ 2226466 h 2457445"/>
                <a:gd name="connsiteX18" fmla="*/ 1357311 w 3026566"/>
                <a:gd name="connsiteY18" fmla="*/ 2357433 h 2457445"/>
                <a:gd name="connsiteX19" fmla="*/ 1669254 w 3026566"/>
                <a:gd name="connsiteY19" fmla="*/ 2402676 h 2457445"/>
                <a:gd name="connsiteX20" fmla="*/ 1852610 w 3026566"/>
                <a:gd name="connsiteY20" fmla="*/ 2405057 h 2457445"/>
                <a:gd name="connsiteX21" fmla="*/ 2028823 w 3026566"/>
                <a:gd name="connsiteY21" fmla="*/ 2457445 h 2457445"/>
                <a:gd name="connsiteX22" fmla="*/ 2333624 w 3026566"/>
                <a:gd name="connsiteY22" fmla="*/ 2362195 h 2457445"/>
                <a:gd name="connsiteX23" fmla="*/ 2433637 w 3026566"/>
                <a:gd name="connsiteY23" fmla="*/ 2143120 h 2457445"/>
                <a:gd name="connsiteX24" fmla="*/ 2445541 w 3026566"/>
                <a:gd name="connsiteY24" fmla="*/ 1731163 h 2457445"/>
                <a:gd name="connsiteX25" fmla="*/ 2433634 w 3026566"/>
                <a:gd name="connsiteY25" fmla="*/ 1619244 h 2457445"/>
                <a:gd name="connsiteX26" fmla="*/ 2452685 w 3026566"/>
                <a:gd name="connsiteY26" fmla="*/ 1440650 h 2457445"/>
                <a:gd name="connsiteX27" fmla="*/ 2781296 w 3026566"/>
                <a:gd name="connsiteY27" fmla="*/ 1140613 h 2457445"/>
                <a:gd name="connsiteX28" fmla="*/ 2890834 w 3026566"/>
                <a:gd name="connsiteY28" fmla="*/ 1050126 h 2457445"/>
                <a:gd name="connsiteX29" fmla="*/ 2886072 w 3026566"/>
                <a:gd name="connsiteY29" fmla="*/ 1052507 h 2457445"/>
                <a:gd name="connsiteX30" fmla="*/ 3026566 w 3026566"/>
                <a:gd name="connsiteY30" fmla="*/ 745326 h 2457445"/>
                <a:gd name="connsiteX0" fmla="*/ 0 w 3062284"/>
                <a:gd name="connsiteY0" fmla="*/ 0 h 2457445"/>
                <a:gd name="connsiteX1" fmla="*/ 157162 w 3062284"/>
                <a:gd name="connsiteY1" fmla="*/ 33338 h 2457445"/>
                <a:gd name="connsiteX2" fmla="*/ 164306 w 3062284"/>
                <a:gd name="connsiteY2" fmla="*/ 200025 h 2457445"/>
                <a:gd name="connsiteX3" fmla="*/ 192881 w 3062284"/>
                <a:gd name="connsiteY3" fmla="*/ 326232 h 2457445"/>
                <a:gd name="connsiteX4" fmla="*/ 157162 w 3062284"/>
                <a:gd name="connsiteY4" fmla="*/ 733425 h 2457445"/>
                <a:gd name="connsiteX5" fmla="*/ 145256 w 3062284"/>
                <a:gd name="connsiteY5" fmla="*/ 862012 h 2457445"/>
                <a:gd name="connsiteX6" fmla="*/ 178595 w 3062284"/>
                <a:gd name="connsiteY6" fmla="*/ 942974 h 2457445"/>
                <a:gd name="connsiteX7" fmla="*/ 261937 w 3062284"/>
                <a:gd name="connsiteY7" fmla="*/ 1062038 h 2457445"/>
                <a:gd name="connsiteX8" fmla="*/ 173831 w 3062284"/>
                <a:gd name="connsiteY8" fmla="*/ 1359693 h 2457445"/>
                <a:gd name="connsiteX9" fmla="*/ 207168 w 3062284"/>
                <a:gd name="connsiteY9" fmla="*/ 1440656 h 2457445"/>
                <a:gd name="connsiteX10" fmla="*/ 345281 w 3062284"/>
                <a:gd name="connsiteY10" fmla="*/ 1488281 h 2457445"/>
                <a:gd name="connsiteX11" fmla="*/ 338136 w 3062284"/>
                <a:gd name="connsiteY11" fmla="*/ 1509711 h 2457445"/>
                <a:gd name="connsiteX12" fmla="*/ 416718 w 3062284"/>
                <a:gd name="connsiteY12" fmla="*/ 1645442 h 2457445"/>
                <a:gd name="connsiteX13" fmla="*/ 602457 w 3062284"/>
                <a:gd name="connsiteY13" fmla="*/ 1771650 h 2457445"/>
                <a:gd name="connsiteX14" fmla="*/ 659605 w 3062284"/>
                <a:gd name="connsiteY14" fmla="*/ 1819271 h 2457445"/>
                <a:gd name="connsiteX15" fmla="*/ 850105 w 3062284"/>
                <a:gd name="connsiteY15" fmla="*/ 1793079 h 2457445"/>
                <a:gd name="connsiteX16" fmla="*/ 1014411 w 3062284"/>
                <a:gd name="connsiteY16" fmla="*/ 1890708 h 2457445"/>
                <a:gd name="connsiteX17" fmla="*/ 1133474 w 3062284"/>
                <a:gd name="connsiteY17" fmla="*/ 2226466 h 2457445"/>
                <a:gd name="connsiteX18" fmla="*/ 1357311 w 3062284"/>
                <a:gd name="connsiteY18" fmla="*/ 2357433 h 2457445"/>
                <a:gd name="connsiteX19" fmla="*/ 1669254 w 3062284"/>
                <a:gd name="connsiteY19" fmla="*/ 2402676 h 2457445"/>
                <a:gd name="connsiteX20" fmla="*/ 1852610 w 3062284"/>
                <a:gd name="connsiteY20" fmla="*/ 2405057 h 2457445"/>
                <a:gd name="connsiteX21" fmla="*/ 2028823 w 3062284"/>
                <a:gd name="connsiteY21" fmla="*/ 2457445 h 2457445"/>
                <a:gd name="connsiteX22" fmla="*/ 2333624 w 3062284"/>
                <a:gd name="connsiteY22" fmla="*/ 2362195 h 2457445"/>
                <a:gd name="connsiteX23" fmla="*/ 2433637 w 3062284"/>
                <a:gd name="connsiteY23" fmla="*/ 2143120 h 2457445"/>
                <a:gd name="connsiteX24" fmla="*/ 2445541 w 3062284"/>
                <a:gd name="connsiteY24" fmla="*/ 1731163 h 2457445"/>
                <a:gd name="connsiteX25" fmla="*/ 2433634 w 3062284"/>
                <a:gd name="connsiteY25" fmla="*/ 1619244 h 2457445"/>
                <a:gd name="connsiteX26" fmla="*/ 2452685 w 3062284"/>
                <a:gd name="connsiteY26" fmla="*/ 1440650 h 2457445"/>
                <a:gd name="connsiteX27" fmla="*/ 2781296 w 3062284"/>
                <a:gd name="connsiteY27" fmla="*/ 1140613 h 2457445"/>
                <a:gd name="connsiteX28" fmla="*/ 2890834 w 3062284"/>
                <a:gd name="connsiteY28" fmla="*/ 1050126 h 2457445"/>
                <a:gd name="connsiteX29" fmla="*/ 2886072 w 3062284"/>
                <a:gd name="connsiteY29" fmla="*/ 1052507 h 2457445"/>
                <a:gd name="connsiteX30" fmla="*/ 3062284 w 3062284"/>
                <a:gd name="connsiteY30" fmla="*/ 690558 h 2457445"/>
                <a:gd name="connsiteX0" fmla="*/ 0 w 3062284"/>
                <a:gd name="connsiteY0" fmla="*/ 0 h 2457445"/>
                <a:gd name="connsiteX1" fmla="*/ 157162 w 3062284"/>
                <a:gd name="connsiteY1" fmla="*/ 33338 h 2457445"/>
                <a:gd name="connsiteX2" fmla="*/ 164306 w 3062284"/>
                <a:gd name="connsiteY2" fmla="*/ 200025 h 2457445"/>
                <a:gd name="connsiteX3" fmla="*/ 192881 w 3062284"/>
                <a:gd name="connsiteY3" fmla="*/ 326232 h 2457445"/>
                <a:gd name="connsiteX4" fmla="*/ 157162 w 3062284"/>
                <a:gd name="connsiteY4" fmla="*/ 733425 h 2457445"/>
                <a:gd name="connsiteX5" fmla="*/ 145256 w 3062284"/>
                <a:gd name="connsiteY5" fmla="*/ 862012 h 2457445"/>
                <a:gd name="connsiteX6" fmla="*/ 178595 w 3062284"/>
                <a:gd name="connsiteY6" fmla="*/ 942974 h 2457445"/>
                <a:gd name="connsiteX7" fmla="*/ 261937 w 3062284"/>
                <a:gd name="connsiteY7" fmla="*/ 1062038 h 2457445"/>
                <a:gd name="connsiteX8" fmla="*/ 173831 w 3062284"/>
                <a:gd name="connsiteY8" fmla="*/ 1359693 h 2457445"/>
                <a:gd name="connsiteX9" fmla="*/ 207168 w 3062284"/>
                <a:gd name="connsiteY9" fmla="*/ 1440656 h 2457445"/>
                <a:gd name="connsiteX10" fmla="*/ 345281 w 3062284"/>
                <a:gd name="connsiteY10" fmla="*/ 1488281 h 2457445"/>
                <a:gd name="connsiteX11" fmla="*/ 338136 w 3062284"/>
                <a:gd name="connsiteY11" fmla="*/ 1509711 h 2457445"/>
                <a:gd name="connsiteX12" fmla="*/ 416718 w 3062284"/>
                <a:gd name="connsiteY12" fmla="*/ 1645442 h 2457445"/>
                <a:gd name="connsiteX13" fmla="*/ 602457 w 3062284"/>
                <a:gd name="connsiteY13" fmla="*/ 1771650 h 2457445"/>
                <a:gd name="connsiteX14" fmla="*/ 659605 w 3062284"/>
                <a:gd name="connsiteY14" fmla="*/ 1819271 h 2457445"/>
                <a:gd name="connsiteX15" fmla="*/ 850105 w 3062284"/>
                <a:gd name="connsiteY15" fmla="*/ 1793079 h 2457445"/>
                <a:gd name="connsiteX16" fmla="*/ 1014411 w 3062284"/>
                <a:gd name="connsiteY16" fmla="*/ 1890708 h 2457445"/>
                <a:gd name="connsiteX17" fmla="*/ 1133474 w 3062284"/>
                <a:gd name="connsiteY17" fmla="*/ 2226466 h 2457445"/>
                <a:gd name="connsiteX18" fmla="*/ 1357311 w 3062284"/>
                <a:gd name="connsiteY18" fmla="*/ 2357433 h 2457445"/>
                <a:gd name="connsiteX19" fmla="*/ 1669254 w 3062284"/>
                <a:gd name="connsiteY19" fmla="*/ 2402676 h 2457445"/>
                <a:gd name="connsiteX20" fmla="*/ 1852610 w 3062284"/>
                <a:gd name="connsiteY20" fmla="*/ 2405057 h 2457445"/>
                <a:gd name="connsiteX21" fmla="*/ 2028823 w 3062284"/>
                <a:gd name="connsiteY21" fmla="*/ 2457445 h 2457445"/>
                <a:gd name="connsiteX22" fmla="*/ 2333624 w 3062284"/>
                <a:gd name="connsiteY22" fmla="*/ 2362195 h 2457445"/>
                <a:gd name="connsiteX23" fmla="*/ 2433637 w 3062284"/>
                <a:gd name="connsiteY23" fmla="*/ 2143120 h 2457445"/>
                <a:gd name="connsiteX24" fmla="*/ 2445541 w 3062284"/>
                <a:gd name="connsiteY24" fmla="*/ 1731163 h 2457445"/>
                <a:gd name="connsiteX25" fmla="*/ 2433634 w 3062284"/>
                <a:gd name="connsiteY25" fmla="*/ 1619244 h 2457445"/>
                <a:gd name="connsiteX26" fmla="*/ 2452685 w 3062284"/>
                <a:gd name="connsiteY26" fmla="*/ 1440650 h 2457445"/>
                <a:gd name="connsiteX27" fmla="*/ 2781296 w 3062284"/>
                <a:gd name="connsiteY27" fmla="*/ 1140613 h 2457445"/>
                <a:gd name="connsiteX28" fmla="*/ 2890834 w 3062284"/>
                <a:gd name="connsiteY28" fmla="*/ 1050126 h 2457445"/>
                <a:gd name="connsiteX29" fmla="*/ 2886072 w 3062284"/>
                <a:gd name="connsiteY29" fmla="*/ 1052507 h 2457445"/>
                <a:gd name="connsiteX30" fmla="*/ 3062284 w 3062284"/>
                <a:gd name="connsiteY30" fmla="*/ 690558 h 2457445"/>
                <a:gd name="connsiteX0" fmla="*/ 0 w 3062284"/>
                <a:gd name="connsiteY0" fmla="*/ 0 h 2457445"/>
                <a:gd name="connsiteX1" fmla="*/ 157162 w 3062284"/>
                <a:gd name="connsiteY1" fmla="*/ 33338 h 2457445"/>
                <a:gd name="connsiteX2" fmla="*/ 164306 w 3062284"/>
                <a:gd name="connsiteY2" fmla="*/ 200025 h 2457445"/>
                <a:gd name="connsiteX3" fmla="*/ 192881 w 3062284"/>
                <a:gd name="connsiteY3" fmla="*/ 326232 h 2457445"/>
                <a:gd name="connsiteX4" fmla="*/ 157162 w 3062284"/>
                <a:gd name="connsiteY4" fmla="*/ 733425 h 2457445"/>
                <a:gd name="connsiteX5" fmla="*/ 145256 w 3062284"/>
                <a:gd name="connsiteY5" fmla="*/ 862012 h 2457445"/>
                <a:gd name="connsiteX6" fmla="*/ 178595 w 3062284"/>
                <a:gd name="connsiteY6" fmla="*/ 942974 h 2457445"/>
                <a:gd name="connsiteX7" fmla="*/ 261937 w 3062284"/>
                <a:gd name="connsiteY7" fmla="*/ 1062038 h 2457445"/>
                <a:gd name="connsiteX8" fmla="*/ 173831 w 3062284"/>
                <a:gd name="connsiteY8" fmla="*/ 1359693 h 2457445"/>
                <a:gd name="connsiteX9" fmla="*/ 207168 w 3062284"/>
                <a:gd name="connsiteY9" fmla="*/ 1440656 h 2457445"/>
                <a:gd name="connsiteX10" fmla="*/ 345281 w 3062284"/>
                <a:gd name="connsiteY10" fmla="*/ 1488281 h 2457445"/>
                <a:gd name="connsiteX11" fmla="*/ 338136 w 3062284"/>
                <a:gd name="connsiteY11" fmla="*/ 1509711 h 2457445"/>
                <a:gd name="connsiteX12" fmla="*/ 416718 w 3062284"/>
                <a:gd name="connsiteY12" fmla="*/ 1645442 h 2457445"/>
                <a:gd name="connsiteX13" fmla="*/ 602457 w 3062284"/>
                <a:gd name="connsiteY13" fmla="*/ 1771650 h 2457445"/>
                <a:gd name="connsiteX14" fmla="*/ 659605 w 3062284"/>
                <a:gd name="connsiteY14" fmla="*/ 1819271 h 2457445"/>
                <a:gd name="connsiteX15" fmla="*/ 850105 w 3062284"/>
                <a:gd name="connsiteY15" fmla="*/ 1793079 h 2457445"/>
                <a:gd name="connsiteX16" fmla="*/ 1014411 w 3062284"/>
                <a:gd name="connsiteY16" fmla="*/ 1890708 h 2457445"/>
                <a:gd name="connsiteX17" fmla="*/ 1133474 w 3062284"/>
                <a:gd name="connsiteY17" fmla="*/ 2226466 h 2457445"/>
                <a:gd name="connsiteX18" fmla="*/ 1357311 w 3062284"/>
                <a:gd name="connsiteY18" fmla="*/ 2357433 h 2457445"/>
                <a:gd name="connsiteX19" fmla="*/ 1669254 w 3062284"/>
                <a:gd name="connsiteY19" fmla="*/ 2402676 h 2457445"/>
                <a:gd name="connsiteX20" fmla="*/ 1852610 w 3062284"/>
                <a:gd name="connsiteY20" fmla="*/ 2405057 h 2457445"/>
                <a:gd name="connsiteX21" fmla="*/ 2028823 w 3062284"/>
                <a:gd name="connsiteY21" fmla="*/ 2457445 h 2457445"/>
                <a:gd name="connsiteX22" fmla="*/ 2333624 w 3062284"/>
                <a:gd name="connsiteY22" fmla="*/ 2362195 h 2457445"/>
                <a:gd name="connsiteX23" fmla="*/ 2433637 w 3062284"/>
                <a:gd name="connsiteY23" fmla="*/ 2143120 h 2457445"/>
                <a:gd name="connsiteX24" fmla="*/ 2445541 w 3062284"/>
                <a:gd name="connsiteY24" fmla="*/ 1731163 h 2457445"/>
                <a:gd name="connsiteX25" fmla="*/ 2433634 w 3062284"/>
                <a:gd name="connsiteY25" fmla="*/ 1619244 h 2457445"/>
                <a:gd name="connsiteX26" fmla="*/ 2452685 w 3062284"/>
                <a:gd name="connsiteY26" fmla="*/ 1440650 h 2457445"/>
                <a:gd name="connsiteX27" fmla="*/ 2781296 w 3062284"/>
                <a:gd name="connsiteY27" fmla="*/ 1140613 h 2457445"/>
                <a:gd name="connsiteX28" fmla="*/ 2890834 w 3062284"/>
                <a:gd name="connsiteY28" fmla="*/ 1050126 h 2457445"/>
                <a:gd name="connsiteX29" fmla="*/ 2886072 w 3062284"/>
                <a:gd name="connsiteY29" fmla="*/ 1052507 h 2457445"/>
                <a:gd name="connsiteX30" fmla="*/ 2995609 w 3062284"/>
                <a:gd name="connsiteY30" fmla="*/ 907251 h 2457445"/>
                <a:gd name="connsiteX31" fmla="*/ 3062284 w 3062284"/>
                <a:gd name="connsiteY31" fmla="*/ 690558 h 2457445"/>
                <a:gd name="connsiteX0" fmla="*/ 0 w 3062284"/>
                <a:gd name="connsiteY0" fmla="*/ 0 h 2457445"/>
                <a:gd name="connsiteX1" fmla="*/ 157162 w 3062284"/>
                <a:gd name="connsiteY1" fmla="*/ 33338 h 2457445"/>
                <a:gd name="connsiteX2" fmla="*/ 164306 w 3062284"/>
                <a:gd name="connsiteY2" fmla="*/ 200025 h 2457445"/>
                <a:gd name="connsiteX3" fmla="*/ 192881 w 3062284"/>
                <a:gd name="connsiteY3" fmla="*/ 326232 h 2457445"/>
                <a:gd name="connsiteX4" fmla="*/ 157162 w 3062284"/>
                <a:gd name="connsiteY4" fmla="*/ 733425 h 2457445"/>
                <a:gd name="connsiteX5" fmla="*/ 145256 w 3062284"/>
                <a:gd name="connsiteY5" fmla="*/ 862012 h 2457445"/>
                <a:gd name="connsiteX6" fmla="*/ 178595 w 3062284"/>
                <a:gd name="connsiteY6" fmla="*/ 942974 h 2457445"/>
                <a:gd name="connsiteX7" fmla="*/ 261937 w 3062284"/>
                <a:gd name="connsiteY7" fmla="*/ 1062038 h 2457445"/>
                <a:gd name="connsiteX8" fmla="*/ 173831 w 3062284"/>
                <a:gd name="connsiteY8" fmla="*/ 1359693 h 2457445"/>
                <a:gd name="connsiteX9" fmla="*/ 207168 w 3062284"/>
                <a:gd name="connsiteY9" fmla="*/ 1440656 h 2457445"/>
                <a:gd name="connsiteX10" fmla="*/ 345281 w 3062284"/>
                <a:gd name="connsiteY10" fmla="*/ 1488281 h 2457445"/>
                <a:gd name="connsiteX11" fmla="*/ 338136 w 3062284"/>
                <a:gd name="connsiteY11" fmla="*/ 1509711 h 2457445"/>
                <a:gd name="connsiteX12" fmla="*/ 416718 w 3062284"/>
                <a:gd name="connsiteY12" fmla="*/ 1645442 h 2457445"/>
                <a:gd name="connsiteX13" fmla="*/ 602457 w 3062284"/>
                <a:gd name="connsiteY13" fmla="*/ 1771650 h 2457445"/>
                <a:gd name="connsiteX14" fmla="*/ 659605 w 3062284"/>
                <a:gd name="connsiteY14" fmla="*/ 1819271 h 2457445"/>
                <a:gd name="connsiteX15" fmla="*/ 850105 w 3062284"/>
                <a:gd name="connsiteY15" fmla="*/ 1793079 h 2457445"/>
                <a:gd name="connsiteX16" fmla="*/ 1014411 w 3062284"/>
                <a:gd name="connsiteY16" fmla="*/ 1890708 h 2457445"/>
                <a:gd name="connsiteX17" fmla="*/ 1133474 w 3062284"/>
                <a:gd name="connsiteY17" fmla="*/ 2226466 h 2457445"/>
                <a:gd name="connsiteX18" fmla="*/ 1357311 w 3062284"/>
                <a:gd name="connsiteY18" fmla="*/ 2357433 h 2457445"/>
                <a:gd name="connsiteX19" fmla="*/ 1669254 w 3062284"/>
                <a:gd name="connsiteY19" fmla="*/ 2402676 h 2457445"/>
                <a:gd name="connsiteX20" fmla="*/ 1852610 w 3062284"/>
                <a:gd name="connsiteY20" fmla="*/ 2405057 h 2457445"/>
                <a:gd name="connsiteX21" fmla="*/ 2028823 w 3062284"/>
                <a:gd name="connsiteY21" fmla="*/ 2457445 h 2457445"/>
                <a:gd name="connsiteX22" fmla="*/ 2333624 w 3062284"/>
                <a:gd name="connsiteY22" fmla="*/ 2362195 h 2457445"/>
                <a:gd name="connsiteX23" fmla="*/ 2433637 w 3062284"/>
                <a:gd name="connsiteY23" fmla="*/ 2143120 h 2457445"/>
                <a:gd name="connsiteX24" fmla="*/ 2445541 w 3062284"/>
                <a:gd name="connsiteY24" fmla="*/ 1731163 h 2457445"/>
                <a:gd name="connsiteX25" fmla="*/ 2433634 w 3062284"/>
                <a:gd name="connsiteY25" fmla="*/ 1619244 h 2457445"/>
                <a:gd name="connsiteX26" fmla="*/ 2452685 w 3062284"/>
                <a:gd name="connsiteY26" fmla="*/ 1440650 h 2457445"/>
                <a:gd name="connsiteX27" fmla="*/ 2781296 w 3062284"/>
                <a:gd name="connsiteY27" fmla="*/ 1140613 h 2457445"/>
                <a:gd name="connsiteX28" fmla="*/ 2890834 w 3062284"/>
                <a:gd name="connsiteY28" fmla="*/ 1050126 h 2457445"/>
                <a:gd name="connsiteX29" fmla="*/ 2900360 w 3062284"/>
                <a:gd name="connsiteY29" fmla="*/ 1062032 h 2457445"/>
                <a:gd name="connsiteX30" fmla="*/ 2995609 w 3062284"/>
                <a:gd name="connsiteY30" fmla="*/ 907251 h 2457445"/>
                <a:gd name="connsiteX31" fmla="*/ 3062284 w 3062284"/>
                <a:gd name="connsiteY31" fmla="*/ 690558 h 2457445"/>
                <a:gd name="connsiteX0" fmla="*/ 0 w 3062284"/>
                <a:gd name="connsiteY0" fmla="*/ 0 h 2457445"/>
                <a:gd name="connsiteX1" fmla="*/ 157162 w 3062284"/>
                <a:gd name="connsiteY1" fmla="*/ 33338 h 2457445"/>
                <a:gd name="connsiteX2" fmla="*/ 164306 w 3062284"/>
                <a:gd name="connsiteY2" fmla="*/ 200025 h 2457445"/>
                <a:gd name="connsiteX3" fmla="*/ 192881 w 3062284"/>
                <a:gd name="connsiteY3" fmla="*/ 326232 h 2457445"/>
                <a:gd name="connsiteX4" fmla="*/ 157162 w 3062284"/>
                <a:gd name="connsiteY4" fmla="*/ 733425 h 2457445"/>
                <a:gd name="connsiteX5" fmla="*/ 145256 w 3062284"/>
                <a:gd name="connsiteY5" fmla="*/ 862012 h 2457445"/>
                <a:gd name="connsiteX6" fmla="*/ 178595 w 3062284"/>
                <a:gd name="connsiteY6" fmla="*/ 942974 h 2457445"/>
                <a:gd name="connsiteX7" fmla="*/ 261937 w 3062284"/>
                <a:gd name="connsiteY7" fmla="*/ 1062038 h 2457445"/>
                <a:gd name="connsiteX8" fmla="*/ 173831 w 3062284"/>
                <a:gd name="connsiteY8" fmla="*/ 1359693 h 2457445"/>
                <a:gd name="connsiteX9" fmla="*/ 207168 w 3062284"/>
                <a:gd name="connsiteY9" fmla="*/ 1440656 h 2457445"/>
                <a:gd name="connsiteX10" fmla="*/ 345281 w 3062284"/>
                <a:gd name="connsiteY10" fmla="*/ 1488281 h 2457445"/>
                <a:gd name="connsiteX11" fmla="*/ 338136 w 3062284"/>
                <a:gd name="connsiteY11" fmla="*/ 1509711 h 2457445"/>
                <a:gd name="connsiteX12" fmla="*/ 416718 w 3062284"/>
                <a:gd name="connsiteY12" fmla="*/ 1645442 h 2457445"/>
                <a:gd name="connsiteX13" fmla="*/ 602457 w 3062284"/>
                <a:gd name="connsiteY13" fmla="*/ 1771650 h 2457445"/>
                <a:gd name="connsiteX14" fmla="*/ 659605 w 3062284"/>
                <a:gd name="connsiteY14" fmla="*/ 1819271 h 2457445"/>
                <a:gd name="connsiteX15" fmla="*/ 850105 w 3062284"/>
                <a:gd name="connsiteY15" fmla="*/ 1793079 h 2457445"/>
                <a:gd name="connsiteX16" fmla="*/ 1014411 w 3062284"/>
                <a:gd name="connsiteY16" fmla="*/ 1890708 h 2457445"/>
                <a:gd name="connsiteX17" fmla="*/ 1133474 w 3062284"/>
                <a:gd name="connsiteY17" fmla="*/ 2226466 h 2457445"/>
                <a:gd name="connsiteX18" fmla="*/ 1357311 w 3062284"/>
                <a:gd name="connsiteY18" fmla="*/ 2357433 h 2457445"/>
                <a:gd name="connsiteX19" fmla="*/ 1669254 w 3062284"/>
                <a:gd name="connsiteY19" fmla="*/ 2402676 h 2457445"/>
                <a:gd name="connsiteX20" fmla="*/ 1852610 w 3062284"/>
                <a:gd name="connsiteY20" fmla="*/ 2405057 h 2457445"/>
                <a:gd name="connsiteX21" fmla="*/ 2028823 w 3062284"/>
                <a:gd name="connsiteY21" fmla="*/ 2457445 h 2457445"/>
                <a:gd name="connsiteX22" fmla="*/ 2333624 w 3062284"/>
                <a:gd name="connsiteY22" fmla="*/ 2362195 h 2457445"/>
                <a:gd name="connsiteX23" fmla="*/ 2433637 w 3062284"/>
                <a:gd name="connsiteY23" fmla="*/ 2143120 h 2457445"/>
                <a:gd name="connsiteX24" fmla="*/ 2445541 w 3062284"/>
                <a:gd name="connsiteY24" fmla="*/ 1731163 h 2457445"/>
                <a:gd name="connsiteX25" fmla="*/ 2433634 w 3062284"/>
                <a:gd name="connsiteY25" fmla="*/ 1619244 h 2457445"/>
                <a:gd name="connsiteX26" fmla="*/ 2452685 w 3062284"/>
                <a:gd name="connsiteY26" fmla="*/ 1440650 h 2457445"/>
                <a:gd name="connsiteX27" fmla="*/ 2781296 w 3062284"/>
                <a:gd name="connsiteY27" fmla="*/ 1140613 h 2457445"/>
                <a:gd name="connsiteX28" fmla="*/ 2890834 w 3062284"/>
                <a:gd name="connsiteY28" fmla="*/ 1050126 h 2457445"/>
                <a:gd name="connsiteX29" fmla="*/ 2995609 w 3062284"/>
                <a:gd name="connsiteY29" fmla="*/ 907251 h 2457445"/>
                <a:gd name="connsiteX30" fmla="*/ 3062284 w 3062284"/>
                <a:gd name="connsiteY30" fmla="*/ 690558 h 2457445"/>
                <a:gd name="connsiteX0" fmla="*/ 0 w 3062284"/>
                <a:gd name="connsiteY0" fmla="*/ 0 h 2457445"/>
                <a:gd name="connsiteX1" fmla="*/ 157162 w 3062284"/>
                <a:gd name="connsiteY1" fmla="*/ 33338 h 2457445"/>
                <a:gd name="connsiteX2" fmla="*/ 164306 w 3062284"/>
                <a:gd name="connsiteY2" fmla="*/ 200025 h 2457445"/>
                <a:gd name="connsiteX3" fmla="*/ 192881 w 3062284"/>
                <a:gd name="connsiteY3" fmla="*/ 326232 h 2457445"/>
                <a:gd name="connsiteX4" fmla="*/ 157162 w 3062284"/>
                <a:gd name="connsiteY4" fmla="*/ 733425 h 2457445"/>
                <a:gd name="connsiteX5" fmla="*/ 145256 w 3062284"/>
                <a:gd name="connsiteY5" fmla="*/ 862012 h 2457445"/>
                <a:gd name="connsiteX6" fmla="*/ 178595 w 3062284"/>
                <a:gd name="connsiteY6" fmla="*/ 942974 h 2457445"/>
                <a:gd name="connsiteX7" fmla="*/ 261937 w 3062284"/>
                <a:gd name="connsiteY7" fmla="*/ 1062038 h 2457445"/>
                <a:gd name="connsiteX8" fmla="*/ 173831 w 3062284"/>
                <a:gd name="connsiteY8" fmla="*/ 1359693 h 2457445"/>
                <a:gd name="connsiteX9" fmla="*/ 207168 w 3062284"/>
                <a:gd name="connsiteY9" fmla="*/ 1440656 h 2457445"/>
                <a:gd name="connsiteX10" fmla="*/ 345281 w 3062284"/>
                <a:gd name="connsiteY10" fmla="*/ 1488281 h 2457445"/>
                <a:gd name="connsiteX11" fmla="*/ 338136 w 3062284"/>
                <a:gd name="connsiteY11" fmla="*/ 1509711 h 2457445"/>
                <a:gd name="connsiteX12" fmla="*/ 416718 w 3062284"/>
                <a:gd name="connsiteY12" fmla="*/ 1645442 h 2457445"/>
                <a:gd name="connsiteX13" fmla="*/ 602457 w 3062284"/>
                <a:gd name="connsiteY13" fmla="*/ 1771650 h 2457445"/>
                <a:gd name="connsiteX14" fmla="*/ 659605 w 3062284"/>
                <a:gd name="connsiteY14" fmla="*/ 1819271 h 2457445"/>
                <a:gd name="connsiteX15" fmla="*/ 850105 w 3062284"/>
                <a:gd name="connsiteY15" fmla="*/ 1793079 h 2457445"/>
                <a:gd name="connsiteX16" fmla="*/ 1014411 w 3062284"/>
                <a:gd name="connsiteY16" fmla="*/ 1890708 h 2457445"/>
                <a:gd name="connsiteX17" fmla="*/ 1133474 w 3062284"/>
                <a:gd name="connsiteY17" fmla="*/ 2226466 h 2457445"/>
                <a:gd name="connsiteX18" fmla="*/ 1357311 w 3062284"/>
                <a:gd name="connsiteY18" fmla="*/ 2357433 h 2457445"/>
                <a:gd name="connsiteX19" fmla="*/ 1669254 w 3062284"/>
                <a:gd name="connsiteY19" fmla="*/ 2402676 h 2457445"/>
                <a:gd name="connsiteX20" fmla="*/ 1852610 w 3062284"/>
                <a:gd name="connsiteY20" fmla="*/ 2405057 h 2457445"/>
                <a:gd name="connsiteX21" fmla="*/ 2028823 w 3062284"/>
                <a:gd name="connsiteY21" fmla="*/ 2457445 h 2457445"/>
                <a:gd name="connsiteX22" fmla="*/ 2333624 w 3062284"/>
                <a:gd name="connsiteY22" fmla="*/ 2362195 h 2457445"/>
                <a:gd name="connsiteX23" fmla="*/ 2433637 w 3062284"/>
                <a:gd name="connsiteY23" fmla="*/ 2143120 h 2457445"/>
                <a:gd name="connsiteX24" fmla="*/ 2445541 w 3062284"/>
                <a:gd name="connsiteY24" fmla="*/ 1731163 h 2457445"/>
                <a:gd name="connsiteX25" fmla="*/ 2433634 w 3062284"/>
                <a:gd name="connsiteY25" fmla="*/ 1619244 h 2457445"/>
                <a:gd name="connsiteX26" fmla="*/ 2452685 w 3062284"/>
                <a:gd name="connsiteY26" fmla="*/ 1440650 h 2457445"/>
                <a:gd name="connsiteX27" fmla="*/ 2781296 w 3062284"/>
                <a:gd name="connsiteY27" fmla="*/ 1140613 h 2457445"/>
                <a:gd name="connsiteX28" fmla="*/ 2900359 w 3062284"/>
                <a:gd name="connsiteY28" fmla="*/ 1064414 h 2457445"/>
                <a:gd name="connsiteX29" fmla="*/ 2995609 w 3062284"/>
                <a:gd name="connsiteY29" fmla="*/ 907251 h 2457445"/>
                <a:gd name="connsiteX30" fmla="*/ 3062284 w 3062284"/>
                <a:gd name="connsiteY30" fmla="*/ 690558 h 2457445"/>
                <a:gd name="connsiteX0" fmla="*/ 0 w 3062284"/>
                <a:gd name="connsiteY0" fmla="*/ 0 h 2457445"/>
                <a:gd name="connsiteX1" fmla="*/ 157162 w 3062284"/>
                <a:gd name="connsiteY1" fmla="*/ 33338 h 2457445"/>
                <a:gd name="connsiteX2" fmla="*/ 164306 w 3062284"/>
                <a:gd name="connsiteY2" fmla="*/ 200025 h 2457445"/>
                <a:gd name="connsiteX3" fmla="*/ 192881 w 3062284"/>
                <a:gd name="connsiteY3" fmla="*/ 326232 h 2457445"/>
                <a:gd name="connsiteX4" fmla="*/ 157162 w 3062284"/>
                <a:gd name="connsiteY4" fmla="*/ 733425 h 2457445"/>
                <a:gd name="connsiteX5" fmla="*/ 145256 w 3062284"/>
                <a:gd name="connsiteY5" fmla="*/ 862012 h 2457445"/>
                <a:gd name="connsiteX6" fmla="*/ 178595 w 3062284"/>
                <a:gd name="connsiteY6" fmla="*/ 942974 h 2457445"/>
                <a:gd name="connsiteX7" fmla="*/ 261937 w 3062284"/>
                <a:gd name="connsiteY7" fmla="*/ 1062038 h 2457445"/>
                <a:gd name="connsiteX8" fmla="*/ 173831 w 3062284"/>
                <a:gd name="connsiteY8" fmla="*/ 1359693 h 2457445"/>
                <a:gd name="connsiteX9" fmla="*/ 207168 w 3062284"/>
                <a:gd name="connsiteY9" fmla="*/ 1440656 h 2457445"/>
                <a:gd name="connsiteX10" fmla="*/ 345281 w 3062284"/>
                <a:gd name="connsiteY10" fmla="*/ 1488281 h 2457445"/>
                <a:gd name="connsiteX11" fmla="*/ 338136 w 3062284"/>
                <a:gd name="connsiteY11" fmla="*/ 1509711 h 2457445"/>
                <a:gd name="connsiteX12" fmla="*/ 416718 w 3062284"/>
                <a:gd name="connsiteY12" fmla="*/ 1645442 h 2457445"/>
                <a:gd name="connsiteX13" fmla="*/ 602457 w 3062284"/>
                <a:gd name="connsiteY13" fmla="*/ 1771650 h 2457445"/>
                <a:gd name="connsiteX14" fmla="*/ 659605 w 3062284"/>
                <a:gd name="connsiteY14" fmla="*/ 1819271 h 2457445"/>
                <a:gd name="connsiteX15" fmla="*/ 850105 w 3062284"/>
                <a:gd name="connsiteY15" fmla="*/ 1793079 h 2457445"/>
                <a:gd name="connsiteX16" fmla="*/ 1014411 w 3062284"/>
                <a:gd name="connsiteY16" fmla="*/ 1890708 h 2457445"/>
                <a:gd name="connsiteX17" fmla="*/ 1133474 w 3062284"/>
                <a:gd name="connsiteY17" fmla="*/ 2226466 h 2457445"/>
                <a:gd name="connsiteX18" fmla="*/ 1357311 w 3062284"/>
                <a:gd name="connsiteY18" fmla="*/ 2357433 h 2457445"/>
                <a:gd name="connsiteX19" fmla="*/ 1669254 w 3062284"/>
                <a:gd name="connsiteY19" fmla="*/ 2402676 h 2457445"/>
                <a:gd name="connsiteX20" fmla="*/ 1852610 w 3062284"/>
                <a:gd name="connsiteY20" fmla="*/ 2405057 h 2457445"/>
                <a:gd name="connsiteX21" fmla="*/ 2028823 w 3062284"/>
                <a:gd name="connsiteY21" fmla="*/ 2457445 h 2457445"/>
                <a:gd name="connsiteX22" fmla="*/ 2333624 w 3062284"/>
                <a:gd name="connsiteY22" fmla="*/ 2362195 h 2457445"/>
                <a:gd name="connsiteX23" fmla="*/ 2433637 w 3062284"/>
                <a:gd name="connsiteY23" fmla="*/ 2143120 h 2457445"/>
                <a:gd name="connsiteX24" fmla="*/ 2445541 w 3062284"/>
                <a:gd name="connsiteY24" fmla="*/ 1731163 h 2457445"/>
                <a:gd name="connsiteX25" fmla="*/ 2433634 w 3062284"/>
                <a:gd name="connsiteY25" fmla="*/ 1619244 h 2457445"/>
                <a:gd name="connsiteX26" fmla="*/ 2452685 w 3062284"/>
                <a:gd name="connsiteY26" fmla="*/ 1440650 h 2457445"/>
                <a:gd name="connsiteX27" fmla="*/ 2781296 w 3062284"/>
                <a:gd name="connsiteY27" fmla="*/ 1140613 h 2457445"/>
                <a:gd name="connsiteX28" fmla="*/ 2895597 w 3062284"/>
                <a:gd name="connsiteY28" fmla="*/ 1054889 h 2457445"/>
                <a:gd name="connsiteX29" fmla="*/ 2995609 w 3062284"/>
                <a:gd name="connsiteY29" fmla="*/ 907251 h 2457445"/>
                <a:gd name="connsiteX30" fmla="*/ 3062284 w 3062284"/>
                <a:gd name="connsiteY30" fmla="*/ 690558 h 2457445"/>
                <a:gd name="connsiteX0" fmla="*/ 0 w 3064665"/>
                <a:gd name="connsiteY0" fmla="*/ 0 h 2457445"/>
                <a:gd name="connsiteX1" fmla="*/ 157162 w 3064665"/>
                <a:gd name="connsiteY1" fmla="*/ 33338 h 2457445"/>
                <a:gd name="connsiteX2" fmla="*/ 164306 w 3064665"/>
                <a:gd name="connsiteY2" fmla="*/ 200025 h 2457445"/>
                <a:gd name="connsiteX3" fmla="*/ 192881 w 3064665"/>
                <a:gd name="connsiteY3" fmla="*/ 326232 h 2457445"/>
                <a:gd name="connsiteX4" fmla="*/ 157162 w 3064665"/>
                <a:gd name="connsiteY4" fmla="*/ 733425 h 2457445"/>
                <a:gd name="connsiteX5" fmla="*/ 145256 w 3064665"/>
                <a:gd name="connsiteY5" fmla="*/ 862012 h 2457445"/>
                <a:gd name="connsiteX6" fmla="*/ 178595 w 3064665"/>
                <a:gd name="connsiteY6" fmla="*/ 942974 h 2457445"/>
                <a:gd name="connsiteX7" fmla="*/ 261937 w 3064665"/>
                <a:gd name="connsiteY7" fmla="*/ 1062038 h 2457445"/>
                <a:gd name="connsiteX8" fmla="*/ 173831 w 3064665"/>
                <a:gd name="connsiteY8" fmla="*/ 1359693 h 2457445"/>
                <a:gd name="connsiteX9" fmla="*/ 207168 w 3064665"/>
                <a:gd name="connsiteY9" fmla="*/ 1440656 h 2457445"/>
                <a:gd name="connsiteX10" fmla="*/ 345281 w 3064665"/>
                <a:gd name="connsiteY10" fmla="*/ 1488281 h 2457445"/>
                <a:gd name="connsiteX11" fmla="*/ 338136 w 3064665"/>
                <a:gd name="connsiteY11" fmla="*/ 1509711 h 2457445"/>
                <a:gd name="connsiteX12" fmla="*/ 416718 w 3064665"/>
                <a:gd name="connsiteY12" fmla="*/ 1645442 h 2457445"/>
                <a:gd name="connsiteX13" fmla="*/ 602457 w 3064665"/>
                <a:gd name="connsiteY13" fmla="*/ 1771650 h 2457445"/>
                <a:gd name="connsiteX14" fmla="*/ 659605 w 3064665"/>
                <a:gd name="connsiteY14" fmla="*/ 1819271 h 2457445"/>
                <a:gd name="connsiteX15" fmla="*/ 850105 w 3064665"/>
                <a:gd name="connsiteY15" fmla="*/ 1793079 h 2457445"/>
                <a:gd name="connsiteX16" fmla="*/ 1014411 w 3064665"/>
                <a:gd name="connsiteY16" fmla="*/ 1890708 h 2457445"/>
                <a:gd name="connsiteX17" fmla="*/ 1133474 w 3064665"/>
                <a:gd name="connsiteY17" fmla="*/ 2226466 h 2457445"/>
                <a:gd name="connsiteX18" fmla="*/ 1357311 w 3064665"/>
                <a:gd name="connsiteY18" fmla="*/ 2357433 h 2457445"/>
                <a:gd name="connsiteX19" fmla="*/ 1669254 w 3064665"/>
                <a:gd name="connsiteY19" fmla="*/ 2402676 h 2457445"/>
                <a:gd name="connsiteX20" fmla="*/ 1852610 w 3064665"/>
                <a:gd name="connsiteY20" fmla="*/ 2405057 h 2457445"/>
                <a:gd name="connsiteX21" fmla="*/ 2028823 w 3064665"/>
                <a:gd name="connsiteY21" fmla="*/ 2457445 h 2457445"/>
                <a:gd name="connsiteX22" fmla="*/ 2333624 w 3064665"/>
                <a:gd name="connsiteY22" fmla="*/ 2362195 h 2457445"/>
                <a:gd name="connsiteX23" fmla="*/ 2433637 w 3064665"/>
                <a:gd name="connsiteY23" fmla="*/ 2143120 h 2457445"/>
                <a:gd name="connsiteX24" fmla="*/ 2445541 w 3064665"/>
                <a:gd name="connsiteY24" fmla="*/ 1731163 h 2457445"/>
                <a:gd name="connsiteX25" fmla="*/ 2433634 w 3064665"/>
                <a:gd name="connsiteY25" fmla="*/ 1619244 h 2457445"/>
                <a:gd name="connsiteX26" fmla="*/ 2452685 w 3064665"/>
                <a:gd name="connsiteY26" fmla="*/ 1440650 h 2457445"/>
                <a:gd name="connsiteX27" fmla="*/ 2781296 w 3064665"/>
                <a:gd name="connsiteY27" fmla="*/ 1140613 h 2457445"/>
                <a:gd name="connsiteX28" fmla="*/ 2895597 w 3064665"/>
                <a:gd name="connsiteY28" fmla="*/ 1054889 h 2457445"/>
                <a:gd name="connsiteX29" fmla="*/ 2995609 w 3064665"/>
                <a:gd name="connsiteY29" fmla="*/ 907251 h 2457445"/>
                <a:gd name="connsiteX30" fmla="*/ 3064665 w 3064665"/>
                <a:gd name="connsiteY30" fmla="*/ 683415 h 2457445"/>
                <a:gd name="connsiteX0" fmla="*/ 0 w 3064665"/>
                <a:gd name="connsiteY0" fmla="*/ 0 h 2457445"/>
                <a:gd name="connsiteX1" fmla="*/ 157162 w 3064665"/>
                <a:gd name="connsiteY1" fmla="*/ 33338 h 2457445"/>
                <a:gd name="connsiteX2" fmla="*/ 164306 w 3064665"/>
                <a:gd name="connsiteY2" fmla="*/ 200025 h 2457445"/>
                <a:gd name="connsiteX3" fmla="*/ 192881 w 3064665"/>
                <a:gd name="connsiteY3" fmla="*/ 326232 h 2457445"/>
                <a:gd name="connsiteX4" fmla="*/ 157162 w 3064665"/>
                <a:gd name="connsiteY4" fmla="*/ 733425 h 2457445"/>
                <a:gd name="connsiteX5" fmla="*/ 145256 w 3064665"/>
                <a:gd name="connsiteY5" fmla="*/ 862012 h 2457445"/>
                <a:gd name="connsiteX6" fmla="*/ 178595 w 3064665"/>
                <a:gd name="connsiteY6" fmla="*/ 942974 h 2457445"/>
                <a:gd name="connsiteX7" fmla="*/ 261937 w 3064665"/>
                <a:gd name="connsiteY7" fmla="*/ 1062038 h 2457445"/>
                <a:gd name="connsiteX8" fmla="*/ 173831 w 3064665"/>
                <a:gd name="connsiteY8" fmla="*/ 1359693 h 2457445"/>
                <a:gd name="connsiteX9" fmla="*/ 207168 w 3064665"/>
                <a:gd name="connsiteY9" fmla="*/ 1440656 h 2457445"/>
                <a:gd name="connsiteX10" fmla="*/ 345281 w 3064665"/>
                <a:gd name="connsiteY10" fmla="*/ 1488281 h 2457445"/>
                <a:gd name="connsiteX11" fmla="*/ 338136 w 3064665"/>
                <a:gd name="connsiteY11" fmla="*/ 1509711 h 2457445"/>
                <a:gd name="connsiteX12" fmla="*/ 416718 w 3064665"/>
                <a:gd name="connsiteY12" fmla="*/ 1645442 h 2457445"/>
                <a:gd name="connsiteX13" fmla="*/ 602457 w 3064665"/>
                <a:gd name="connsiteY13" fmla="*/ 1771650 h 2457445"/>
                <a:gd name="connsiteX14" fmla="*/ 659605 w 3064665"/>
                <a:gd name="connsiteY14" fmla="*/ 1819271 h 2457445"/>
                <a:gd name="connsiteX15" fmla="*/ 850105 w 3064665"/>
                <a:gd name="connsiteY15" fmla="*/ 1793079 h 2457445"/>
                <a:gd name="connsiteX16" fmla="*/ 1014411 w 3064665"/>
                <a:gd name="connsiteY16" fmla="*/ 1890708 h 2457445"/>
                <a:gd name="connsiteX17" fmla="*/ 1133474 w 3064665"/>
                <a:gd name="connsiteY17" fmla="*/ 2226466 h 2457445"/>
                <a:gd name="connsiteX18" fmla="*/ 1357311 w 3064665"/>
                <a:gd name="connsiteY18" fmla="*/ 2357433 h 2457445"/>
                <a:gd name="connsiteX19" fmla="*/ 1669254 w 3064665"/>
                <a:gd name="connsiteY19" fmla="*/ 2402676 h 2457445"/>
                <a:gd name="connsiteX20" fmla="*/ 1852610 w 3064665"/>
                <a:gd name="connsiteY20" fmla="*/ 2405057 h 2457445"/>
                <a:gd name="connsiteX21" fmla="*/ 2028823 w 3064665"/>
                <a:gd name="connsiteY21" fmla="*/ 2457445 h 2457445"/>
                <a:gd name="connsiteX22" fmla="*/ 2333624 w 3064665"/>
                <a:gd name="connsiteY22" fmla="*/ 2362195 h 2457445"/>
                <a:gd name="connsiteX23" fmla="*/ 2433637 w 3064665"/>
                <a:gd name="connsiteY23" fmla="*/ 2143120 h 2457445"/>
                <a:gd name="connsiteX24" fmla="*/ 2445541 w 3064665"/>
                <a:gd name="connsiteY24" fmla="*/ 1731163 h 2457445"/>
                <a:gd name="connsiteX25" fmla="*/ 2433634 w 3064665"/>
                <a:gd name="connsiteY25" fmla="*/ 1619244 h 2457445"/>
                <a:gd name="connsiteX26" fmla="*/ 2452685 w 3064665"/>
                <a:gd name="connsiteY26" fmla="*/ 1440650 h 2457445"/>
                <a:gd name="connsiteX27" fmla="*/ 2781296 w 3064665"/>
                <a:gd name="connsiteY27" fmla="*/ 1140613 h 2457445"/>
                <a:gd name="connsiteX28" fmla="*/ 2895597 w 3064665"/>
                <a:gd name="connsiteY28" fmla="*/ 1054889 h 2457445"/>
                <a:gd name="connsiteX29" fmla="*/ 2995609 w 3064665"/>
                <a:gd name="connsiteY29" fmla="*/ 907251 h 2457445"/>
                <a:gd name="connsiteX30" fmla="*/ 3064665 w 3064665"/>
                <a:gd name="connsiteY30" fmla="*/ 683415 h 2457445"/>
                <a:gd name="connsiteX0" fmla="*/ 0 w 3064831"/>
                <a:gd name="connsiteY0" fmla="*/ 0 h 2457445"/>
                <a:gd name="connsiteX1" fmla="*/ 157162 w 3064831"/>
                <a:gd name="connsiteY1" fmla="*/ 33338 h 2457445"/>
                <a:gd name="connsiteX2" fmla="*/ 164306 w 3064831"/>
                <a:gd name="connsiteY2" fmla="*/ 200025 h 2457445"/>
                <a:gd name="connsiteX3" fmla="*/ 192881 w 3064831"/>
                <a:gd name="connsiteY3" fmla="*/ 326232 h 2457445"/>
                <a:gd name="connsiteX4" fmla="*/ 157162 w 3064831"/>
                <a:gd name="connsiteY4" fmla="*/ 733425 h 2457445"/>
                <a:gd name="connsiteX5" fmla="*/ 145256 w 3064831"/>
                <a:gd name="connsiteY5" fmla="*/ 862012 h 2457445"/>
                <a:gd name="connsiteX6" fmla="*/ 178595 w 3064831"/>
                <a:gd name="connsiteY6" fmla="*/ 942974 h 2457445"/>
                <a:gd name="connsiteX7" fmla="*/ 261937 w 3064831"/>
                <a:gd name="connsiteY7" fmla="*/ 1062038 h 2457445"/>
                <a:gd name="connsiteX8" fmla="*/ 173831 w 3064831"/>
                <a:gd name="connsiteY8" fmla="*/ 1359693 h 2457445"/>
                <a:gd name="connsiteX9" fmla="*/ 207168 w 3064831"/>
                <a:gd name="connsiteY9" fmla="*/ 1440656 h 2457445"/>
                <a:gd name="connsiteX10" fmla="*/ 345281 w 3064831"/>
                <a:gd name="connsiteY10" fmla="*/ 1488281 h 2457445"/>
                <a:gd name="connsiteX11" fmla="*/ 338136 w 3064831"/>
                <a:gd name="connsiteY11" fmla="*/ 1509711 h 2457445"/>
                <a:gd name="connsiteX12" fmla="*/ 416718 w 3064831"/>
                <a:gd name="connsiteY12" fmla="*/ 1645442 h 2457445"/>
                <a:gd name="connsiteX13" fmla="*/ 602457 w 3064831"/>
                <a:gd name="connsiteY13" fmla="*/ 1771650 h 2457445"/>
                <a:gd name="connsiteX14" fmla="*/ 659605 w 3064831"/>
                <a:gd name="connsiteY14" fmla="*/ 1819271 h 2457445"/>
                <a:gd name="connsiteX15" fmla="*/ 850105 w 3064831"/>
                <a:gd name="connsiteY15" fmla="*/ 1793079 h 2457445"/>
                <a:gd name="connsiteX16" fmla="*/ 1014411 w 3064831"/>
                <a:gd name="connsiteY16" fmla="*/ 1890708 h 2457445"/>
                <a:gd name="connsiteX17" fmla="*/ 1133474 w 3064831"/>
                <a:gd name="connsiteY17" fmla="*/ 2226466 h 2457445"/>
                <a:gd name="connsiteX18" fmla="*/ 1357311 w 3064831"/>
                <a:gd name="connsiteY18" fmla="*/ 2357433 h 2457445"/>
                <a:gd name="connsiteX19" fmla="*/ 1669254 w 3064831"/>
                <a:gd name="connsiteY19" fmla="*/ 2402676 h 2457445"/>
                <a:gd name="connsiteX20" fmla="*/ 1852610 w 3064831"/>
                <a:gd name="connsiteY20" fmla="*/ 2405057 h 2457445"/>
                <a:gd name="connsiteX21" fmla="*/ 2028823 w 3064831"/>
                <a:gd name="connsiteY21" fmla="*/ 2457445 h 2457445"/>
                <a:gd name="connsiteX22" fmla="*/ 2333624 w 3064831"/>
                <a:gd name="connsiteY22" fmla="*/ 2362195 h 2457445"/>
                <a:gd name="connsiteX23" fmla="*/ 2433637 w 3064831"/>
                <a:gd name="connsiteY23" fmla="*/ 2143120 h 2457445"/>
                <a:gd name="connsiteX24" fmla="*/ 2445541 w 3064831"/>
                <a:gd name="connsiteY24" fmla="*/ 1731163 h 2457445"/>
                <a:gd name="connsiteX25" fmla="*/ 2433634 w 3064831"/>
                <a:gd name="connsiteY25" fmla="*/ 1619244 h 2457445"/>
                <a:gd name="connsiteX26" fmla="*/ 2452685 w 3064831"/>
                <a:gd name="connsiteY26" fmla="*/ 1440650 h 2457445"/>
                <a:gd name="connsiteX27" fmla="*/ 2781296 w 3064831"/>
                <a:gd name="connsiteY27" fmla="*/ 1140613 h 2457445"/>
                <a:gd name="connsiteX28" fmla="*/ 2895597 w 3064831"/>
                <a:gd name="connsiteY28" fmla="*/ 1054889 h 2457445"/>
                <a:gd name="connsiteX29" fmla="*/ 2995609 w 3064831"/>
                <a:gd name="connsiteY29" fmla="*/ 907251 h 2457445"/>
                <a:gd name="connsiteX30" fmla="*/ 3064665 w 3064831"/>
                <a:gd name="connsiteY30" fmla="*/ 683415 h 245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064831" h="2457445">
                  <a:moveTo>
                    <a:pt x="0" y="0"/>
                  </a:moveTo>
                  <a:cubicBezTo>
                    <a:pt x="64889" y="0"/>
                    <a:pt x="129778" y="1"/>
                    <a:pt x="157162" y="33338"/>
                  </a:cubicBezTo>
                  <a:cubicBezTo>
                    <a:pt x="184546" y="66675"/>
                    <a:pt x="158353" y="151209"/>
                    <a:pt x="164306" y="200025"/>
                  </a:cubicBezTo>
                  <a:cubicBezTo>
                    <a:pt x="170259" y="248841"/>
                    <a:pt x="194072" y="237332"/>
                    <a:pt x="192881" y="326232"/>
                  </a:cubicBezTo>
                  <a:cubicBezTo>
                    <a:pt x="191690" y="415132"/>
                    <a:pt x="165100" y="644128"/>
                    <a:pt x="157162" y="733425"/>
                  </a:cubicBezTo>
                  <a:cubicBezTo>
                    <a:pt x="149225" y="822722"/>
                    <a:pt x="146843" y="836612"/>
                    <a:pt x="145256" y="862012"/>
                  </a:cubicBezTo>
                  <a:cubicBezTo>
                    <a:pt x="143669" y="887412"/>
                    <a:pt x="159148" y="911621"/>
                    <a:pt x="178595" y="942974"/>
                  </a:cubicBezTo>
                  <a:cubicBezTo>
                    <a:pt x="200026" y="974724"/>
                    <a:pt x="262433" y="1062038"/>
                    <a:pt x="261937" y="1062038"/>
                  </a:cubicBezTo>
                  <a:cubicBezTo>
                    <a:pt x="279002" y="1084263"/>
                    <a:pt x="173831" y="1360685"/>
                    <a:pt x="173831" y="1359693"/>
                  </a:cubicBezTo>
                  <a:cubicBezTo>
                    <a:pt x="164703" y="1418430"/>
                    <a:pt x="179387" y="1417240"/>
                    <a:pt x="207168" y="1440656"/>
                  </a:cubicBezTo>
                  <a:cubicBezTo>
                    <a:pt x="234949" y="1464072"/>
                    <a:pt x="322262" y="1479153"/>
                    <a:pt x="345281" y="1488281"/>
                  </a:cubicBezTo>
                  <a:cubicBezTo>
                    <a:pt x="345281" y="1490662"/>
                    <a:pt x="338136" y="1507330"/>
                    <a:pt x="338136" y="1509711"/>
                  </a:cubicBezTo>
                  <a:cubicBezTo>
                    <a:pt x="363536" y="1537492"/>
                    <a:pt x="391318" y="1617661"/>
                    <a:pt x="416718" y="1645442"/>
                  </a:cubicBezTo>
                  <a:lnTo>
                    <a:pt x="602457" y="1771650"/>
                  </a:lnTo>
                  <a:cubicBezTo>
                    <a:pt x="642938" y="1795462"/>
                    <a:pt x="618727" y="1814112"/>
                    <a:pt x="659605" y="1819271"/>
                  </a:cubicBezTo>
                  <a:cubicBezTo>
                    <a:pt x="700483" y="1824430"/>
                    <a:pt x="818752" y="1790698"/>
                    <a:pt x="850105" y="1793079"/>
                  </a:cubicBezTo>
                  <a:cubicBezTo>
                    <a:pt x="891777" y="1825623"/>
                    <a:pt x="1013419" y="1891204"/>
                    <a:pt x="1014411" y="1890708"/>
                  </a:cubicBezTo>
                  <a:cubicBezTo>
                    <a:pt x="1040208" y="1903805"/>
                    <a:pt x="1131986" y="2226466"/>
                    <a:pt x="1133474" y="2226466"/>
                  </a:cubicBezTo>
                  <a:cubicBezTo>
                    <a:pt x="1154508" y="2282425"/>
                    <a:pt x="1355823" y="2357434"/>
                    <a:pt x="1357311" y="2357433"/>
                  </a:cubicBezTo>
                  <a:cubicBezTo>
                    <a:pt x="1396601" y="2378467"/>
                    <a:pt x="1668857" y="2403867"/>
                    <a:pt x="1669254" y="2402676"/>
                  </a:cubicBezTo>
                  <a:cubicBezTo>
                    <a:pt x="1748233" y="2393151"/>
                    <a:pt x="1792682" y="2395929"/>
                    <a:pt x="1852610" y="2405057"/>
                  </a:cubicBezTo>
                  <a:cubicBezTo>
                    <a:pt x="1912538" y="2414185"/>
                    <a:pt x="1955401" y="2445538"/>
                    <a:pt x="2028823" y="2457445"/>
                  </a:cubicBezTo>
                  <a:cubicBezTo>
                    <a:pt x="2139949" y="2439982"/>
                    <a:pt x="2255836" y="2410614"/>
                    <a:pt x="2333624" y="2362195"/>
                  </a:cubicBezTo>
                  <a:cubicBezTo>
                    <a:pt x="2383233" y="2329651"/>
                    <a:pt x="2433141" y="2144112"/>
                    <a:pt x="2433637" y="2143120"/>
                  </a:cubicBezTo>
                  <a:cubicBezTo>
                    <a:pt x="2452687" y="2038345"/>
                    <a:pt x="2442763" y="1842685"/>
                    <a:pt x="2445541" y="1731163"/>
                  </a:cubicBezTo>
                  <a:cubicBezTo>
                    <a:pt x="2444350" y="1633135"/>
                    <a:pt x="2432443" y="1667663"/>
                    <a:pt x="2433634" y="1619244"/>
                  </a:cubicBezTo>
                  <a:cubicBezTo>
                    <a:pt x="2434825" y="1570825"/>
                    <a:pt x="2379263" y="1534313"/>
                    <a:pt x="2452685" y="1440650"/>
                  </a:cubicBezTo>
                  <a:cubicBezTo>
                    <a:pt x="2526107" y="1346987"/>
                    <a:pt x="2709462" y="1203716"/>
                    <a:pt x="2781296" y="1140613"/>
                  </a:cubicBezTo>
                  <a:cubicBezTo>
                    <a:pt x="2853130" y="1077510"/>
                    <a:pt x="2859878" y="1093783"/>
                    <a:pt x="2895597" y="1054889"/>
                  </a:cubicBezTo>
                  <a:cubicBezTo>
                    <a:pt x="2931316" y="1015995"/>
                    <a:pt x="2967034" y="967179"/>
                    <a:pt x="2995609" y="907251"/>
                  </a:cubicBezTo>
                  <a:cubicBezTo>
                    <a:pt x="3024978" y="846926"/>
                    <a:pt x="3067840" y="702861"/>
                    <a:pt x="3064665" y="683415"/>
                  </a:cubicBezTo>
                </a:path>
              </a:pathLst>
            </a:custGeom>
            <a:noFill/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ounded Rectangle 48"/>
            <p:cNvSpPr/>
            <p:nvPr/>
          </p:nvSpPr>
          <p:spPr>
            <a:xfrm rot="450210">
              <a:off x="7282526" y="6301708"/>
              <a:ext cx="70878" cy="15861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/>
            <p:cNvSpPr/>
            <p:nvPr/>
          </p:nvSpPr>
          <p:spPr>
            <a:xfrm rot="3420968">
              <a:off x="7009877" y="6751995"/>
              <a:ext cx="79263" cy="1995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Rounded Rectangle 313"/>
            <p:cNvSpPr/>
            <p:nvPr/>
          </p:nvSpPr>
          <p:spPr>
            <a:xfrm rot="16705965">
              <a:off x="4278668" y="5677579"/>
              <a:ext cx="45719" cy="10967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883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</TotalTime>
  <Words>206</Words>
  <Application>Microsoft Office PowerPoint</Application>
  <PresentationFormat>A3 Paper (297x420 mm)</PresentationFormat>
  <Paragraphs>151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The Coca-Cola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Radulescu, Mihai</dc:creator>
  <cp:lastModifiedBy>Radulescu, Mihai</cp:lastModifiedBy>
  <cp:revision>16</cp:revision>
  <dcterms:created xsi:type="dcterms:W3CDTF">2012-04-16T12:01:09Z</dcterms:created>
  <dcterms:modified xsi:type="dcterms:W3CDTF">2012-04-16T23:50:21Z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FILEGUID">
    <vt:lpwstr>c622549a-4ecc-43c9-9cad-60e7e2734c5f</vt:lpwstr>
  </property>
  <property fmtid="{D5CDD505-2E9C-101B-9397-08002B2CF9AE}" pid="3" name="MODFILEGUID">
    <vt:lpwstr>623f1787-09f0-4856-88f1-4a440dd0cc57</vt:lpwstr>
  </property>
  <property fmtid="{D5CDD505-2E9C-101B-9397-08002B2CF9AE}" pid="4" name="FILEOWNER">
    <vt:lpwstr>A64614</vt:lpwstr>
  </property>
  <property fmtid="{D5CDD505-2E9C-101B-9397-08002B2CF9AE}" pid="5" name="MODFILEOWNER">
    <vt:lpwstr>A64614</vt:lpwstr>
  </property>
  <property fmtid="{D5CDD505-2E9C-101B-9397-08002B2CF9AE}" pid="6" name="IPPCLASS">
    <vt:i4>0</vt:i4>
  </property>
  <property fmtid="{D5CDD505-2E9C-101B-9397-08002B2CF9AE}" pid="7" name="MODIPPCLASS">
    <vt:i4>0</vt:i4>
  </property>
  <property fmtid="{D5CDD505-2E9C-101B-9397-08002B2CF9AE}" pid="8" name="MACHINEID">
    <vt:lpwstr>A64614-8199</vt:lpwstr>
  </property>
  <property fmtid="{D5CDD505-2E9C-101B-9397-08002B2CF9AE}" pid="9" name="MODMACHINEID">
    <vt:lpwstr>A64614-8199</vt:lpwstr>
  </property>
  <property fmtid="{D5CDD505-2E9C-101B-9397-08002B2CF9AE}" pid="10" name="CURRENTCLASS">
    <vt:lpwstr>Classified - Use Current Classification</vt:lpwstr>
  </property>
</Properties>
</file>