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3" r:id="rId1"/>
  </p:sldMasterIdLst>
  <p:notesMasterIdLst>
    <p:notesMasterId r:id="rId14"/>
  </p:notesMasterIdLst>
  <p:sldIdLst>
    <p:sldId id="256" r:id="rId2"/>
    <p:sldId id="289" r:id="rId3"/>
    <p:sldId id="277" r:id="rId4"/>
    <p:sldId id="276" r:id="rId5"/>
    <p:sldId id="269" r:id="rId6"/>
    <p:sldId id="280" r:id="rId7"/>
    <p:sldId id="290" r:id="rId8"/>
    <p:sldId id="287" r:id="rId9"/>
    <p:sldId id="288" r:id="rId10"/>
    <p:sldId id="282" r:id="rId11"/>
    <p:sldId id="283" r:id="rId12"/>
    <p:sldId id="268" r:id="rId13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7C5E62-0D59-39B5-3DA3-F378BA2E38FF}" name="Tomi Chiriac" initials="TC" userId="16475c96813dcc9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i Chiriac" initials="TC" lastIdx="0" clrIdx="0">
    <p:extLst>
      <p:ext uri="{19B8F6BF-5375-455C-9EA6-DF929625EA0E}">
        <p15:presenceInfo xmlns:p15="http://schemas.microsoft.com/office/powerpoint/2012/main" userId="ba1fadcc51e03e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471B07-5C2E-9A4D-A6FE-990E8F4FE43D}" v="49" dt="2023-03-30T09:35:18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6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8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i Chiriac" userId="16475c96813dcc92" providerId="LiveId" clId="{2B471B07-5C2E-9A4D-A6FE-990E8F4FE43D}"/>
    <pc:docChg chg="undo custSel addSld delSld modSld sldOrd">
      <pc:chgData name="Tomi Chiriac" userId="16475c96813dcc92" providerId="LiveId" clId="{2B471B07-5C2E-9A4D-A6FE-990E8F4FE43D}" dt="2023-03-30T09:47:20.032" v="3148" actId="20577"/>
      <pc:docMkLst>
        <pc:docMk/>
      </pc:docMkLst>
      <pc:sldChg chg="addSp delSp modSp mod setBg modNotesTx">
        <pc:chgData name="Tomi Chiriac" userId="16475c96813dcc92" providerId="LiveId" clId="{2B471B07-5C2E-9A4D-A6FE-990E8F4FE43D}" dt="2023-03-29T05:10:12.090" v="264"/>
        <pc:sldMkLst>
          <pc:docMk/>
          <pc:sldMk cId="1648034073" sldId="256"/>
        </pc:sldMkLst>
        <pc:spChg chg="mod">
          <ac:chgData name="Tomi Chiriac" userId="16475c96813dcc92" providerId="LiveId" clId="{2B471B07-5C2E-9A4D-A6FE-990E8F4FE43D}" dt="2023-03-28T14:57:04.288" v="162" actId="114"/>
          <ac:spMkLst>
            <pc:docMk/>
            <pc:sldMk cId="1648034073" sldId="256"/>
            <ac:spMk id="6" creationId="{00000000-0000-0000-0000-000000000000}"/>
          </ac:spMkLst>
        </pc:spChg>
        <pc:spChg chg="mod">
          <ac:chgData name="Tomi Chiriac" userId="16475c96813dcc92" providerId="LiveId" clId="{2B471B07-5C2E-9A4D-A6FE-990E8F4FE43D}" dt="2023-03-28T14:57:35.487" v="181" actId="27636"/>
          <ac:spMkLst>
            <pc:docMk/>
            <pc:sldMk cId="1648034073" sldId="256"/>
            <ac:spMk id="8" creationId="{00000000-0000-0000-0000-000000000000}"/>
          </ac:spMkLst>
        </pc:spChg>
        <pc:spChg chg="add del mod">
          <ac:chgData name="Tomi Chiriac" userId="16475c96813dcc92" providerId="LiveId" clId="{2B471B07-5C2E-9A4D-A6FE-990E8F4FE43D}" dt="2023-03-27T10:53:36.473" v="141"/>
          <ac:spMkLst>
            <pc:docMk/>
            <pc:sldMk cId="1648034073" sldId="256"/>
            <ac:spMk id="9" creationId="{93E8AA35-9A44-1F26-BB73-704DBBF69C86}"/>
          </ac:spMkLst>
        </pc:spChg>
        <pc:spChg chg="add del mod">
          <ac:chgData name="Tomi Chiriac" userId="16475c96813dcc92" providerId="LiveId" clId="{2B471B07-5C2E-9A4D-A6FE-990E8F4FE43D}" dt="2023-03-27T10:53:36.466" v="139" actId="478"/>
          <ac:spMkLst>
            <pc:docMk/>
            <pc:sldMk cId="1648034073" sldId="256"/>
            <ac:spMk id="10" creationId="{69613E3E-E459-CEA7-F8A2-87551300CD80}"/>
          </ac:spMkLst>
        </pc:spChg>
        <pc:spChg chg="add del mod">
          <ac:chgData name="Tomi Chiriac" userId="16475c96813dcc92" providerId="LiveId" clId="{2B471B07-5C2E-9A4D-A6FE-990E8F4FE43D}" dt="2023-03-27T10:54:02.888" v="145"/>
          <ac:spMkLst>
            <pc:docMk/>
            <pc:sldMk cId="1648034073" sldId="256"/>
            <ac:spMk id="11" creationId="{A0B16677-5133-1528-022F-DE22464ABAEA}"/>
          </ac:spMkLst>
        </pc:spChg>
        <pc:spChg chg="add del mod">
          <ac:chgData name="Tomi Chiriac" userId="16475c96813dcc92" providerId="LiveId" clId="{2B471B07-5C2E-9A4D-A6FE-990E8F4FE43D}" dt="2023-03-27T10:54:13.590" v="148"/>
          <ac:spMkLst>
            <pc:docMk/>
            <pc:sldMk cId="1648034073" sldId="256"/>
            <ac:spMk id="14" creationId="{E2902F06-F49E-0FB4-F031-EC3C8D673D23}"/>
          </ac:spMkLst>
        </pc:spChg>
        <pc:spChg chg="add del mod">
          <ac:chgData name="Tomi Chiriac" userId="16475c96813dcc92" providerId="LiveId" clId="{2B471B07-5C2E-9A4D-A6FE-990E8F4FE43D}" dt="2023-03-27T12:35:10.453" v="155"/>
          <ac:spMkLst>
            <pc:docMk/>
            <pc:sldMk cId="1648034073" sldId="256"/>
            <ac:spMk id="16" creationId="{1FB1CC01-7C45-37F0-6469-B764F1716286}"/>
          </ac:spMkLst>
        </pc:spChg>
        <pc:spChg chg="del mod">
          <ac:chgData name="Tomi Chiriac" userId="16475c96813dcc92" providerId="LiveId" clId="{2B471B07-5C2E-9A4D-A6FE-990E8F4FE43D}" dt="2023-03-28T14:56:24.223" v="156" actId="21"/>
          <ac:spMkLst>
            <pc:docMk/>
            <pc:sldMk cId="1648034073" sldId="256"/>
            <ac:spMk id="26" creationId="{00000000-0000-0000-0000-000000000000}"/>
          </ac:spMkLst>
        </pc:spChg>
        <pc:picChg chg="mod">
          <ac:chgData name="Tomi Chiriac" userId="16475c96813dcc92" providerId="LiveId" clId="{2B471B07-5C2E-9A4D-A6FE-990E8F4FE43D}" dt="2023-03-28T14:57:23.898" v="179" actId="1036"/>
          <ac:picMkLst>
            <pc:docMk/>
            <pc:sldMk cId="1648034073" sldId="256"/>
            <ac:picMk id="2" creationId="{00000000-0000-0000-0000-000000000000}"/>
          </ac:picMkLst>
        </pc:picChg>
        <pc:picChg chg="del">
          <ac:chgData name="Tomi Chiriac" userId="16475c96813dcc92" providerId="LiveId" clId="{2B471B07-5C2E-9A4D-A6FE-990E8F4FE43D}" dt="2023-03-28T14:56:24.223" v="156" actId="21"/>
          <ac:picMkLst>
            <pc:docMk/>
            <pc:sldMk cId="1648034073" sldId="256"/>
            <ac:picMk id="3" creationId="{00000000-0000-0000-0000-000000000000}"/>
          </ac:picMkLst>
        </pc:picChg>
        <pc:picChg chg="mod">
          <ac:chgData name="Tomi Chiriac" userId="16475c96813dcc92" providerId="LiveId" clId="{2B471B07-5C2E-9A4D-A6FE-990E8F4FE43D}" dt="2023-03-28T14:57:23.898" v="179" actId="1036"/>
          <ac:picMkLst>
            <pc:docMk/>
            <pc:sldMk cId="1648034073" sldId="256"/>
            <ac:picMk id="4" creationId="{00000000-0000-0000-0000-000000000000}"/>
          </ac:picMkLst>
        </pc:picChg>
        <pc:picChg chg="add mod">
          <ac:chgData name="Tomi Chiriac" userId="16475c96813dcc92" providerId="LiveId" clId="{2B471B07-5C2E-9A4D-A6FE-990E8F4FE43D}" dt="2023-03-29T04:38:46.725" v="217" actId="14100"/>
          <ac:picMkLst>
            <pc:docMk/>
            <pc:sldMk cId="1648034073" sldId="256"/>
            <ac:picMk id="5" creationId="{2E66446A-CCBA-065B-479B-9212B9A787D3}"/>
          </ac:picMkLst>
        </pc:picChg>
        <pc:picChg chg="del">
          <ac:chgData name="Tomi Chiriac" userId="16475c96813dcc92" providerId="LiveId" clId="{2B471B07-5C2E-9A4D-A6FE-990E8F4FE43D}" dt="2023-03-27T08:03:24.738" v="136" actId="478"/>
          <ac:picMkLst>
            <pc:docMk/>
            <pc:sldMk cId="1648034073" sldId="256"/>
            <ac:picMk id="7" creationId="{00000000-0000-0000-0000-000000000000}"/>
          </ac:picMkLst>
        </pc:picChg>
        <pc:picChg chg="mod">
          <ac:chgData name="Tomi Chiriac" userId="16475c96813dcc92" providerId="LiveId" clId="{2B471B07-5C2E-9A4D-A6FE-990E8F4FE43D}" dt="2023-03-28T14:57:23.898" v="179" actId="1036"/>
          <ac:picMkLst>
            <pc:docMk/>
            <pc:sldMk cId="1648034073" sldId="256"/>
            <ac:picMk id="12" creationId="{00000000-0000-0000-0000-000000000000}"/>
          </ac:picMkLst>
        </pc:picChg>
        <pc:picChg chg="mod">
          <ac:chgData name="Tomi Chiriac" userId="16475c96813dcc92" providerId="LiveId" clId="{2B471B07-5C2E-9A4D-A6FE-990E8F4FE43D}" dt="2023-03-28T14:57:23.898" v="179" actId="1036"/>
          <ac:picMkLst>
            <pc:docMk/>
            <pc:sldMk cId="1648034073" sldId="256"/>
            <ac:picMk id="13" creationId="{00000000-0000-0000-0000-000000000000}"/>
          </ac:picMkLst>
        </pc:picChg>
        <pc:picChg chg="mod">
          <ac:chgData name="Tomi Chiriac" userId="16475c96813dcc92" providerId="LiveId" clId="{2B471B07-5C2E-9A4D-A6FE-990E8F4FE43D}" dt="2023-03-28T14:57:23.898" v="179" actId="1036"/>
          <ac:picMkLst>
            <pc:docMk/>
            <pc:sldMk cId="1648034073" sldId="256"/>
            <ac:picMk id="15" creationId="{00000000-0000-0000-0000-000000000000}"/>
          </ac:picMkLst>
        </pc:picChg>
        <pc:picChg chg="mod">
          <ac:chgData name="Tomi Chiriac" userId="16475c96813dcc92" providerId="LiveId" clId="{2B471B07-5C2E-9A4D-A6FE-990E8F4FE43D}" dt="2023-03-28T14:57:23.898" v="179" actId="1036"/>
          <ac:picMkLst>
            <pc:docMk/>
            <pc:sldMk cId="1648034073" sldId="256"/>
            <ac:picMk id="17" creationId="{00000000-0000-0000-0000-000000000000}"/>
          </ac:picMkLst>
        </pc:picChg>
        <pc:picChg chg="mod">
          <ac:chgData name="Tomi Chiriac" userId="16475c96813dcc92" providerId="LiveId" clId="{2B471B07-5C2E-9A4D-A6FE-990E8F4FE43D}" dt="2023-03-28T14:57:23.898" v="179" actId="1036"/>
          <ac:picMkLst>
            <pc:docMk/>
            <pc:sldMk cId="1648034073" sldId="256"/>
            <ac:picMk id="18" creationId="{00000000-0000-0000-0000-000000000000}"/>
          </ac:picMkLst>
        </pc:picChg>
        <pc:picChg chg="mod">
          <ac:chgData name="Tomi Chiriac" userId="16475c96813dcc92" providerId="LiveId" clId="{2B471B07-5C2E-9A4D-A6FE-990E8F4FE43D}" dt="2023-03-28T14:57:23.898" v="179" actId="1036"/>
          <ac:picMkLst>
            <pc:docMk/>
            <pc:sldMk cId="1648034073" sldId="256"/>
            <ac:picMk id="22" creationId="{00000000-0000-0000-0000-000000000000}"/>
          </ac:picMkLst>
        </pc:picChg>
        <pc:picChg chg="mod">
          <ac:chgData name="Tomi Chiriac" userId="16475c96813dcc92" providerId="LiveId" clId="{2B471B07-5C2E-9A4D-A6FE-990E8F4FE43D}" dt="2023-03-28T14:57:23.898" v="179" actId="1036"/>
          <ac:picMkLst>
            <pc:docMk/>
            <pc:sldMk cId="1648034073" sldId="256"/>
            <ac:picMk id="24" creationId="{00000000-0000-0000-0000-000000000000}"/>
          </ac:picMkLst>
        </pc:picChg>
      </pc:sldChg>
      <pc:sldChg chg="addSp delSp modSp mod setBg">
        <pc:chgData name="Tomi Chiriac" userId="16475c96813dcc92" providerId="LiveId" clId="{2B471B07-5C2E-9A4D-A6FE-990E8F4FE43D}" dt="2023-03-29T10:25:54.965" v="418" actId="478"/>
        <pc:sldMkLst>
          <pc:docMk/>
          <pc:sldMk cId="2481092929" sldId="268"/>
        </pc:sldMkLst>
        <pc:spChg chg="add del mod">
          <ac:chgData name="Tomi Chiriac" userId="16475c96813dcc92" providerId="LiveId" clId="{2B471B07-5C2E-9A4D-A6FE-990E8F4FE43D}" dt="2023-03-29T10:25:52.963" v="417" actId="478"/>
          <ac:spMkLst>
            <pc:docMk/>
            <pc:sldMk cId="2481092929" sldId="268"/>
            <ac:spMk id="8" creationId="{D9CE25A3-CB2B-99A1-85AC-798621482F6B}"/>
          </ac:spMkLst>
        </pc:spChg>
        <pc:picChg chg="del">
          <ac:chgData name="Tomi Chiriac" userId="16475c96813dcc92" providerId="LiveId" clId="{2B471B07-5C2E-9A4D-A6FE-990E8F4FE43D}" dt="2023-03-29T04:40:18.602" v="238" actId="478"/>
          <ac:picMkLst>
            <pc:docMk/>
            <pc:sldMk cId="2481092929" sldId="268"/>
            <ac:picMk id="6" creationId="{00000000-0000-0000-0000-000000000000}"/>
          </ac:picMkLst>
        </pc:picChg>
        <pc:picChg chg="add del mod">
          <ac:chgData name="Tomi Chiriac" userId="16475c96813dcc92" providerId="LiveId" clId="{2B471B07-5C2E-9A4D-A6FE-990E8F4FE43D}" dt="2023-03-29T10:25:54.965" v="418" actId="478"/>
          <ac:picMkLst>
            <pc:docMk/>
            <pc:sldMk cId="2481092929" sldId="268"/>
            <ac:picMk id="9" creationId="{05FD52D0-3564-8986-C850-8A782F72B191}"/>
          </ac:picMkLst>
        </pc:picChg>
        <pc:picChg chg="add mod">
          <ac:chgData name="Tomi Chiriac" userId="16475c96813dcc92" providerId="LiveId" clId="{2B471B07-5C2E-9A4D-A6FE-990E8F4FE43D}" dt="2023-03-29T04:41:21.530" v="245"/>
          <ac:picMkLst>
            <pc:docMk/>
            <pc:sldMk cId="2481092929" sldId="268"/>
            <ac:picMk id="10" creationId="{CE667C80-6E1B-C60B-753C-09A2A8DB46D9}"/>
          </ac:picMkLst>
        </pc:picChg>
      </pc:sldChg>
      <pc:sldChg chg="addSp delSp modSp mod setBg addCm delCm modCm modNotesTx">
        <pc:chgData name="Tomi Chiriac" userId="16475c96813dcc92" providerId="LiveId" clId="{2B471B07-5C2E-9A4D-A6FE-990E8F4FE43D}" dt="2023-03-30T09:47:20.032" v="3148" actId="20577"/>
        <pc:sldMkLst>
          <pc:docMk/>
          <pc:sldMk cId="1855350363" sldId="269"/>
        </pc:sldMkLst>
        <pc:spChg chg="mod">
          <ac:chgData name="Tomi Chiriac" userId="16475c96813dcc92" providerId="LiveId" clId="{2B471B07-5C2E-9A4D-A6FE-990E8F4FE43D}" dt="2023-03-30T09:47:20.032" v="3148" actId="20577"/>
          <ac:spMkLst>
            <pc:docMk/>
            <pc:sldMk cId="1855350363" sldId="269"/>
            <ac:spMk id="2" creationId="{00000000-0000-0000-0000-000000000000}"/>
          </ac:spMkLst>
        </pc:spChg>
        <pc:spChg chg="add del mod">
          <ac:chgData name="Tomi Chiriac" userId="16475c96813dcc92" providerId="LiveId" clId="{2B471B07-5C2E-9A4D-A6FE-990E8F4FE43D}" dt="2023-03-28T18:18:20.286" v="204"/>
          <ac:spMkLst>
            <pc:docMk/>
            <pc:sldMk cId="1855350363" sldId="269"/>
            <ac:spMk id="4" creationId="{3AC22AEF-A37A-2D49-1087-05A1FF209FF8}"/>
          </ac:spMkLst>
        </pc:spChg>
        <pc:spChg chg="add del mod">
          <ac:chgData name="Tomi Chiriac" userId="16475c96813dcc92" providerId="LiveId" clId="{2B471B07-5C2E-9A4D-A6FE-990E8F4FE43D}" dt="2023-03-28T18:22:23.580" v="208"/>
          <ac:spMkLst>
            <pc:docMk/>
            <pc:sldMk cId="1855350363" sldId="269"/>
            <ac:spMk id="8" creationId="{DA7981E2-ACC1-9540-2942-44FCD395DE09}"/>
          </ac:spMkLst>
        </pc:spChg>
        <pc:spChg chg="add del mod">
          <ac:chgData name="Tomi Chiriac" userId="16475c96813dcc92" providerId="LiveId" clId="{2B471B07-5C2E-9A4D-A6FE-990E8F4FE43D}" dt="2023-03-28T18:22:25.381" v="211"/>
          <ac:spMkLst>
            <pc:docMk/>
            <pc:sldMk cId="1855350363" sldId="269"/>
            <ac:spMk id="11" creationId="{A8D53F46-3ABD-799C-48CF-73FF2EE946C6}"/>
          </ac:spMkLst>
        </pc:spChg>
        <pc:spChg chg="add del mod">
          <ac:chgData name="Tomi Chiriac" userId="16475c96813dcc92" providerId="LiveId" clId="{2B471B07-5C2E-9A4D-A6FE-990E8F4FE43D}" dt="2023-03-28T18:22:27.514" v="213"/>
          <ac:spMkLst>
            <pc:docMk/>
            <pc:sldMk cId="1855350363" sldId="269"/>
            <ac:spMk id="12" creationId="{3A55FFBF-D5B1-D978-6A60-9B1A7D1C9A21}"/>
          </ac:spMkLst>
        </pc:spChg>
        <pc:graphicFrameChg chg="mod modGraphic">
          <ac:chgData name="Tomi Chiriac" userId="16475c96813dcc92" providerId="LiveId" clId="{2B471B07-5C2E-9A4D-A6FE-990E8F4FE43D}" dt="2023-03-30T05:24:32.973" v="1334" actId="20577"/>
          <ac:graphicFrameMkLst>
            <pc:docMk/>
            <pc:sldMk cId="1855350363" sldId="269"/>
            <ac:graphicFrameMk id="6" creationId="{00000000-0000-0000-0000-000000000000}"/>
          </ac:graphicFrameMkLst>
        </pc:graphicFrameChg>
        <pc:picChg chg="add mod">
          <ac:chgData name="Tomi Chiriac" userId="16475c96813dcc92" providerId="LiveId" clId="{2B471B07-5C2E-9A4D-A6FE-990E8F4FE43D}" dt="2023-03-29T04:41:02.897" v="242"/>
          <ac:picMkLst>
            <pc:docMk/>
            <pc:sldMk cId="1855350363" sldId="269"/>
            <ac:picMk id="4" creationId="{CEC3BBDE-8943-9148-2C18-F67C11B7EB40}"/>
          </ac:picMkLst>
        </pc:picChg>
        <pc:picChg chg="del">
          <ac:chgData name="Tomi Chiriac" userId="16475c96813dcc92" providerId="LiveId" clId="{2B471B07-5C2E-9A4D-A6FE-990E8F4FE43D}" dt="2023-03-28T18:09:35.580" v="199" actId="478"/>
          <ac:picMkLst>
            <pc:docMk/>
            <pc:sldMk cId="1855350363" sldId="269"/>
            <ac:picMk id="5" creationId="{00000000-0000-0000-0000-000000000000}"/>
          </ac:picMkLst>
        </pc:picChg>
        <pc:picChg chg="mod">
          <ac:chgData name="Tomi Chiriac" userId="16475c96813dcc92" providerId="LiveId" clId="{2B471B07-5C2E-9A4D-A6FE-990E8F4FE43D}" dt="2023-03-29T10:26:23.010" v="419" actId="1076"/>
          <ac:picMkLst>
            <pc:docMk/>
            <pc:sldMk cId="1855350363" sldId="269"/>
            <ac:picMk id="9" creationId="{00000000-0000-0000-0000-000000000000}"/>
          </ac:picMkLst>
        </pc:picChg>
        <pc:picChg chg="mod">
          <ac:chgData name="Tomi Chiriac" userId="16475c96813dcc92" providerId="LiveId" clId="{2B471B07-5C2E-9A4D-A6FE-990E8F4FE43D}" dt="2023-03-29T10:26:38.074" v="421" actId="1076"/>
          <ac:picMkLst>
            <pc:docMk/>
            <pc:sldMk cId="1855350363" sldId="269"/>
            <ac:picMk id="10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Tomi Chiriac" userId="16475c96813dcc92" providerId="LiveId" clId="{2B471B07-5C2E-9A4D-A6FE-990E8F4FE43D}" dt="2023-03-29T05:17:50.796" v="282"/>
              <pc2:cmMkLst xmlns:pc2="http://schemas.microsoft.com/office/powerpoint/2019/9/main/command">
                <pc:docMk/>
                <pc:sldMk cId="1855350363" sldId="269"/>
                <pc2:cmMk id="{1F27B7B1-C5DC-B247-A283-3AB42028F8B9}"/>
              </pc2:cmMkLst>
            </pc226:cmChg>
          </p:ext>
        </pc:extLst>
      </pc:sldChg>
      <pc:sldChg chg="addSp delSp modSp mod ord setBg">
        <pc:chgData name="Tomi Chiriac" userId="16475c96813dcc92" providerId="LiveId" clId="{2B471B07-5C2E-9A4D-A6FE-990E8F4FE43D}" dt="2023-03-30T09:20:26.963" v="2524" actId="20578"/>
        <pc:sldMkLst>
          <pc:docMk/>
          <pc:sldMk cId="1019158164" sldId="276"/>
        </pc:sldMkLst>
        <pc:spChg chg="mod">
          <ac:chgData name="Tomi Chiriac" userId="16475c96813dcc92" providerId="LiveId" clId="{2B471B07-5C2E-9A4D-A6FE-990E8F4FE43D}" dt="2023-03-30T05:40:46.155" v="1599" actId="20577"/>
          <ac:spMkLst>
            <pc:docMk/>
            <pc:sldMk cId="1019158164" sldId="276"/>
            <ac:spMk id="2" creationId="{00000000-0000-0000-0000-000000000000}"/>
          </ac:spMkLst>
        </pc:spChg>
        <pc:spChg chg="del mod">
          <ac:chgData name="Tomi Chiriac" userId="16475c96813dcc92" providerId="LiveId" clId="{2B471B07-5C2E-9A4D-A6FE-990E8F4FE43D}" dt="2023-03-30T05:27:25.589" v="1378" actId="478"/>
          <ac:spMkLst>
            <pc:docMk/>
            <pc:sldMk cId="1019158164" sldId="276"/>
            <ac:spMk id="3" creationId="{00000000-0000-0000-0000-000000000000}"/>
          </ac:spMkLst>
        </pc:spChg>
        <pc:spChg chg="del mod">
          <ac:chgData name="Tomi Chiriac" userId="16475c96813dcc92" providerId="LiveId" clId="{2B471B07-5C2E-9A4D-A6FE-990E8F4FE43D}" dt="2023-03-30T05:27:33.853" v="1380" actId="478"/>
          <ac:spMkLst>
            <pc:docMk/>
            <pc:sldMk cId="1019158164" sldId="276"/>
            <ac:spMk id="4" creationId="{00000000-0000-0000-0000-000000000000}"/>
          </ac:spMkLst>
        </pc:spChg>
        <pc:spChg chg="del mod">
          <ac:chgData name="Tomi Chiriac" userId="16475c96813dcc92" providerId="LiveId" clId="{2B471B07-5C2E-9A4D-A6FE-990E8F4FE43D}" dt="2023-03-30T05:27:36.615" v="1382" actId="478"/>
          <ac:spMkLst>
            <pc:docMk/>
            <pc:sldMk cId="1019158164" sldId="276"/>
            <ac:spMk id="6" creationId="{00000000-0000-0000-0000-000000000000}"/>
          </ac:spMkLst>
        </pc:spChg>
        <pc:spChg chg="add del mod">
          <ac:chgData name="Tomi Chiriac" userId="16475c96813dcc92" providerId="LiveId" clId="{2B471B07-5C2E-9A4D-A6FE-990E8F4FE43D}" dt="2023-03-30T05:28:04.834" v="1384" actId="3680"/>
          <ac:spMkLst>
            <pc:docMk/>
            <pc:sldMk cId="1019158164" sldId="276"/>
            <ac:spMk id="10" creationId="{668CEFE3-D430-F95F-9AFE-FDF7AAA68435}"/>
          </ac:spMkLst>
        </pc:spChg>
        <pc:graphicFrameChg chg="add mod ord modGraphic">
          <ac:chgData name="Tomi Chiriac" userId="16475c96813dcc92" providerId="LiveId" clId="{2B471B07-5C2E-9A4D-A6FE-990E8F4FE43D}" dt="2023-03-30T08:42:12.547" v="2242" actId="1076"/>
          <ac:graphicFrameMkLst>
            <pc:docMk/>
            <pc:sldMk cId="1019158164" sldId="276"/>
            <ac:graphicFrameMk id="11" creationId="{E438CADC-BC5C-8CF9-658E-29BDA71FD49A}"/>
          </ac:graphicFrameMkLst>
        </pc:graphicFrameChg>
        <pc:picChg chg="del mod">
          <ac:chgData name="Tomi Chiriac" userId="16475c96813dcc92" providerId="LiveId" clId="{2B471B07-5C2E-9A4D-A6FE-990E8F4FE43D}" dt="2023-03-29T04:40:09.272" v="235" actId="478"/>
          <ac:picMkLst>
            <pc:docMk/>
            <pc:sldMk cId="1019158164" sldId="276"/>
            <ac:picMk id="5" creationId="{00000000-0000-0000-0000-000000000000}"/>
          </ac:picMkLst>
        </pc:picChg>
        <pc:picChg chg="del mod">
          <ac:chgData name="Tomi Chiriac" userId="16475c96813dcc92" providerId="LiveId" clId="{2B471B07-5C2E-9A4D-A6FE-990E8F4FE43D}" dt="2023-03-30T05:27:37.694" v="1383" actId="478"/>
          <ac:picMkLst>
            <pc:docMk/>
            <pc:sldMk cId="1019158164" sldId="276"/>
            <ac:picMk id="7" creationId="{00000000-0000-0000-0000-000000000000}"/>
          </ac:picMkLst>
        </pc:picChg>
        <pc:picChg chg="add mod">
          <ac:chgData name="Tomi Chiriac" userId="16475c96813dcc92" providerId="LiveId" clId="{2B471B07-5C2E-9A4D-A6FE-990E8F4FE43D}" dt="2023-03-29T04:41:14.706" v="244"/>
          <ac:picMkLst>
            <pc:docMk/>
            <pc:sldMk cId="1019158164" sldId="276"/>
            <ac:picMk id="8" creationId="{CF481007-2C4D-089B-25D3-AB912AFB954D}"/>
          </ac:picMkLst>
        </pc:picChg>
      </pc:sldChg>
      <pc:sldChg chg="addSp delSp modSp mod setBg">
        <pc:chgData name="Tomi Chiriac" userId="16475c96813dcc92" providerId="LiveId" clId="{2B471B07-5C2E-9A4D-A6FE-990E8F4FE43D}" dt="2023-03-30T09:32:15.168" v="3104" actId="20577"/>
        <pc:sldMkLst>
          <pc:docMk/>
          <pc:sldMk cId="2419308557" sldId="277"/>
        </pc:sldMkLst>
        <pc:spChg chg="mod">
          <ac:chgData name="Tomi Chiriac" userId="16475c96813dcc92" providerId="LiveId" clId="{2B471B07-5C2E-9A4D-A6FE-990E8F4FE43D}" dt="2023-03-30T09:32:15.168" v="3104" actId="20577"/>
          <ac:spMkLst>
            <pc:docMk/>
            <pc:sldMk cId="2419308557" sldId="277"/>
            <ac:spMk id="6" creationId="{00000000-0000-0000-0000-000000000000}"/>
          </ac:spMkLst>
        </pc:spChg>
        <pc:spChg chg="mod">
          <ac:chgData name="Tomi Chiriac" userId="16475c96813dcc92" providerId="LiveId" clId="{2B471B07-5C2E-9A4D-A6FE-990E8F4FE43D}" dt="2023-03-28T18:08:29.634" v="198" actId="20577"/>
          <ac:spMkLst>
            <pc:docMk/>
            <pc:sldMk cId="2419308557" sldId="277"/>
            <ac:spMk id="11" creationId="{00000000-0000-0000-0000-000000000000}"/>
          </ac:spMkLst>
        </pc:spChg>
        <pc:picChg chg="add mod">
          <ac:chgData name="Tomi Chiriac" userId="16475c96813dcc92" providerId="LiveId" clId="{2B471B07-5C2E-9A4D-A6FE-990E8F4FE43D}" dt="2023-03-29T04:40:37.070" v="241"/>
          <ac:picMkLst>
            <pc:docMk/>
            <pc:sldMk cId="2419308557" sldId="277"/>
            <ac:picMk id="3" creationId="{5D41D3FA-6B6D-201F-2FE4-94EAED2218B8}"/>
          </ac:picMkLst>
        </pc:picChg>
        <pc:picChg chg="del">
          <ac:chgData name="Tomi Chiriac" userId="16475c96813dcc92" providerId="LiveId" clId="{2B471B07-5C2E-9A4D-A6FE-990E8F4FE43D}" dt="2023-03-29T04:39:29.259" v="220" actId="478"/>
          <ac:picMkLst>
            <pc:docMk/>
            <pc:sldMk cId="2419308557" sldId="277"/>
            <ac:picMk id="7" creationId="{00000000-0000-0000-0000-000000000000}"/>
          </ac:picMkLst>
        </pc:picChg>
      </pc:sldChg>
      <pc:sldChg chg="addSp delSp modSp mod setBg">
        <pc:chgData name="Tomi Chiriac" userId="16475c96813dcc92" providerId="LiveId" clId="{2B471B07-5C2E-9A4D-A6FE-990E8F4FE43D}" dt="2023-03-30T08:07:45.404" v="1953" actId="14100"/>
        <pc:sldMkLst>
          <pc:docMk/>
          <pc:sldMk cId="681154317" sldId="280"/>
        </pc:sldMkLst>
        <pc:spChg chg="mod">
          <ac:chgData name="Tomi Chiriac" userId="16475c96813dcc92" providerId="LiveId" clId="{2B471B07-5C2E-9A4D-A6FE-990E8F4FE43D}" dt="2023-03-30T08:07:45.404" v="1953" actId="14100"/>
          <ac:spMkLst>
            <pc:docMk/>
            <pc:sldMk cId="681154317" sldId="280"/>
            <ac:spMk id="2" creationId="{00000000-0000-0000-0000-000000000000}"/>
          </ac:spMkLst>
        </pc:spChg>
        <pc:picChg chg="add mod">
          <ac:chgData name="Tomi Chiriac" userId="16475c96813dcc92" providerId="LiveId" clId="{2B471B07-5C2E-9A4D-A6FE-990E8F4FE43D}" dt="2023-03-29T04:42:19.510" v="249"/>
          <ac:picMkLst>
            <pc:docMk/>
            <pc:sldMk cId="681154317" sldId="280"/>
            <ac:picMk id="4" creationId="{B5A4B6F6-2844-6B9B-8CF3-167A85CB2F21}"/>
          </ac:picMkLst>
        </pc:picChg>
        <pc:picChg chg="del mod">
          <ac:chgData name="Tomi Chiriac" userId="16475c96813dcc92" providerId="LiveId" clId="{2B471B07-5C2E-9A4D-A6FE-990E8F4FE43D}" dt="2023-03-29T04:39:43.878" v="224" actId="478"/>
          <ac:picMkLst>
            <pc:docMk/>
            <pc:sldMk cId="681154317" sldId="280"/>
            <ac:picMk id="5" creationId="{00000000-0000-0000-0000-000000000000}"/>
          </ac:picMkLst>
        </pc:picChg>
      </pc:sldChg>
      <pc:sldChg chg="addSp delSp modSp del mod setBg">
        <pc:chgData name="Tomi Chiriac" userId="16475c96813dcc92" providerId="LiveId" clId="{2B471B07-5C2E-9A4D-A6FE-990E8F4FE43D}" dt="2023-03-30T09:45:12.369" v="3143" actId="2696"/>
        <pc:sldMkLst>
          <pc:docMk/>
          <pc:sldMk cId="528160213" sldId="281"/>
        </pc:sldMkLst>
        <pc:spChg chg="mod">
          <ac:chgData name="Tomi Chiriac" userId="16475c96813dcc92" providerId="LiveId" clId="{2B471B07-5C2E-9A4D-A6FE-990E8F4FE43D}" dt="2023-03-30T09:42:37.424" v="3116" actId="21"/>
          <ac:spMkLst>
            <pc:docMk/>
            <pc:sldMk cId="528160213" sldId="281"/>
            <ac:spMk id="3" creationId="{00000000-0000-0000-0000-000000000000}"/>
          </ac:spMkLst>
        </pc:spChg>
        <pc:picChg chg="add mod">
          <ac:chgData name="Tomi Chiriac" userId="16475c96813dcc92" providerId="LiveId" clId="{2B471B07-5C2E-9A4D-A6FE-990E8F4FE43D}" dt="2023-03-29T04:41:10.871" v="243"/>
          <ac:picMkLst>
            <pc:docMk/>
            <pc:sldMk cId="528160213" sldId="281"/>
            <ac:picMk id="4" creationId="{55BD147C-9776-06A7-EB7F-CEFE9E39031F}"/>
          </ac:picMkLst>
        </pc:picChg>
        <pc:picChg chg="del mod">
          <ac:chgData name="Tomi Chiriac" userId="16475c96813dcc92" providerId="LiveId" clId="{2B471B07-5C2E-9A4D-A6FE-990E8F4FE43D}" dt="2023-03-29T04:39:53.467" v="228" actId="478"/>
          <ac:picMkLst>
            <pc:docMk/>
            <pc:sldMk cId="528160213" sldId="281"/>
            <ac:picMk id="5" creationId="{00000000-0000-0000-0000-000000000000}"/>
          </ac:picMkLst>
        </pc:picChg>
        <pc:picChg chg="add del mod">
          <ac:chgData name="Tomi Chiriac" userId="16475c96813dcc92" providerId="LiveId" clId="{2B471B07-5C2E-9A4D-A6FE-990E8F4FE43D}" dt="2023-03-29T04:41:56.351" v="247"/>
          <ac:picMkLst>
            <pc:docMk/>
            <pc:sldMk cId="528160213" sldId="281"/>
            <ac:picMk id="6" creationId="{9E2F6151-5D9B-403C-BAC3-8F26BBBA1F86}"/>
          </ac:picMkLst>
        </pc:picChg>
      </pc:sldChg>
      <pc:sldChg chg="addSp delSp modSp mod setBg">
        <pc:chgData name="Tomi Chiriac" userId="16475c96813dcc92" providerId="LiveId" clId="{2B471B07-5C2E-9A4D-A6FE-990E8F4FE43D}" dt="2023-03-30T09:45:42.040" v="3146" actId="20577"/>
        <pc:sldMkLst>
          <pc:docMk/>
          <pc:sldMk cId="891009465" sldId="282"/>
        </pc:sldMkLst>
        <pc:spChg chg="mod">
          <ac:chgData name="Tomi Chiriac" userId="16475c96813dcc92" providerId="LiveId" clId="{2B471B07-5C2E-9A4D-A6FE-990E8F4FE43D}" dt="2023-03-30T09:45:42.040" v="3146" actId="20577"/>
          <ac:spMkLst>
            <pc:docMk/>
            <pc:sldMk cId="891009465" sldId="282"/>
            <ac:spMk id="2" creationId="{00000000-0000-0000-0000-000000000000}"/>
          </ac:spMkLst>
        </pc:spChg>
        <pc:spChg chg="mod">
          <ac:chgData name="Tomi Chiriac" userId="16475c96813dcc92" providerId="LiveId" clId="{2B471B07-5C2E-9A4D-A6FE-990E8F4FE43D}" dt="2023-03-30T08:06:39.071" v="1952" actId="115"/>
          <ac:spMkLst>
            <pc:docMk/>
            <pc:sldMk cId="891009465" sldId="282"/>
            <ac:spMk id="3" creationId="{00000000-0000-0000-0000-000000000000}"/>
          </ac:spMkLst>
        </pc:spChg>
        <pc:picChg chg="add mod">
          <ac:chgData name="Tomi Chiriac" userId="16475c96813dcc92" providerId="LiveId" clId="{2B471B07-5C2E-9A4D-A6FE-990E8F4FE43D}" dt="2023-03-29T04:42:03.391" v="248"/>
          <ac:picMkLst>
            <pc:docMk/>
            <pc:sldMk cId="891009465" sldId="282"/>
            <ac:picMk id="4" creationId="{EC079C5D-E90A-514E-BF7A-39004FCA2DED}"/>
          </ac:picMkLst>
        </pc:picChg>
        <pc:picChg chg="del">
          <ac:chgData name="Tomi Chiriac" userId="16475c96813dcc92" providerId="LiveId" clId="{2B471B07-5C2E-9A4D-A6FE-990E8F4FE43D}" dt="2023-03-29T04:40:01.371" v="231" actId="478"/>
          <ac:picMkLst>
            <pc:docMk/>
            <pc:sldMk cId="891009465" sldId="282"/>
            <ac:picMk id="5" creationId="{00000000-0000-0000-0000-000000000000}"/>
          </ac:picMkLst>
        </pc:picChg>
      </pc:sldChg>
      <pc:sldChg chg="modSp add mod">
        <pc:chgData name="Tomi Chiriac" userId="16475c96813dcc92" providerId="LiveId" clId="{2B471B07-5C2E-9A4D-A6FE-990E8F4FE43D}" dt="2023-03-30T09:44:05.500" v="3142" actId="20577"/>
        <pc:sldMkLst>
          <pc:docMk/>
          <pc:sldMk cId="4706527" sldId="283"/>
        </pc:sldMkLst>
        <pc:spChg chg="mod">
          <ac:chgData name="Tomi Chiriac" userId="16475c96813dcc92" providerId="LiveId" clId="{2B471B07-5C2E-9A4D-A6FE-990E8F4FE43D}" dt="2023-03-30T09:44:05.500" v="3142" actId="20577"/>
          <ac:spMkLst>
            <pc:docMk/>
            <pc:sldMk cId="4706527" sldId="283"/>
            <ac:spMk id="3" creationId="{00000000-0000-0000-0000-000000000000}"/>
          </ac:spMkLst>
        </pc:spChg>
        <pc:spChg chg="mod">
          <ac:chgData name="Tomi Chiriac" userId="16475c96813dcc92" providerId="LiveId" clId="{2B471B07-5C2E-9A4D-A6FE-990E8F4FE43D}" dt="2023-03-30T09:29:13.304" v="3091" actId="1036"/>
          <ac:spMkLst>
            <pc:docMk/>
            <pc:sldMk cId="4706527" sldId="283"/>
            <ac:spMk id="4" creationId="{00000000-0000-0000-0000-000000000000}"/>
          </ac:spMkLst>
        </pc:spChg>
      </pc:sldChg>
      <pc:sldChg chg="addSp delSp modSp add del mod">
        <pc:chgData name="Tomi Chiriac" userId="16475c96813dcc92" providerId="LiveId" clId="{2B471B07-5C2E-9A4D-A6FE-990E8F4FE43D}" dt="2023-03-30T09:46:26.039" v="3147" actId="2696"/>
        <pc:sldMkLst>
          <pc:docMk/>
          <pc:sldMk cId="2087208743" sldId="284"/>
        </pc:sldMkLst>
        <pc:spChg chg="mod">
          <ac:chgData name="Tomi Chiriac" userId="16475c96813dcc92" providerId="LiveId" clId="{2B471B07-5C2E-9A4D-A6FE-990E8F4FE43D}" dt="2023-03-30T09:23:24.393" v="2647" actId="20577"/>
          <ac:spMkLst>
            <pc:docMk/>
            <pc:sldMk cId="2087208743" sldId="284"/>
            <ac:spMk id="2" creationId="{00000000-0000-0000-0000-000000000000}"/>
          </ac:spMkLst>
        </pc:spChg>
        <pc:spChg chg="add mod">
          <ac:chgData name="Tomi Chiriac" userId="16475c96813dcc92" providerId="LiveId" clId="{2B471B07-5C2E-9A4D-A6FE-990E8F4FE43D}" dt="2023-03-30T09:27:15.500" v="2936" actId="20577"/>
          <ac:spMkLst>
            <pc:docMk/>
            <pc:sldMk cId="2087208743" sldId="284"/>
            <ac:spMk id="4" creationId="{9702286E-84B2-D2B4-D8DA-A0E40C0F426D}"/>
          </ac:spMkLst>
        </pc:spChg>
        <pc:graphicFrameChg chg="del modGraphic">
          <ac:chgData name="Tomi Chiriac" userId="16475c96813dcc92" providerId="LiveId" clId="{2B471B07-5C2E-9A4D-A6FE-990E8F4FE43D}" dt="2023-03-30T09:22:25.010" v="2578" actId="478"/>
          <ac:graphicFrameMkLst>
            <pc:docMk/>
            <pc:sldMk cId="2087208743" sldId="284"/>
            <ac:graphicFrameMk id="11" creationId="{E438CADC-BC5C-8CF9-658E-29BDA71FD49A}"/>
          </ac:graphicFrameMkLst>
        </pc:graphicFrameChg>
      </pc:sldChg>
      <pc:sldChg chg="modSp add mod setBg">
        <pc:chgData name="Tomi Chiriac" userId="16475c96813dcc92" providerId="LiveId" clId="{2B471B07-5C2E-9A4D-A6FE-990E8F4FE43D}" dt="2023-03-30T09:41:35.060" v="3113" actId="14100"/>
        <pc:sldMkLst>
          <pc:docMk/>
          <pc:sldMk cId="449466518" sldId="287"/>
        </pc:sldMkLst>
        <pc:picChg chg="mod">
          <ac:chgData name="Tomi Chiriac" userId="16475c96813dcc92" providerId="LiveId" clId="{2B471B07-5C2E-9A4D-A6FE-990E8F4FE43D}" dt="2023-03-30T09:41:35.060" v="3113" actId="14100"/>
          <ac:picMkLst>
            <pc:docMk/>
            <pc:sldMk cId="449466518" sldId="287"/>
            <ac:picMk id="4" creationId="{B5A4B6F6-2844-6B9B-8CF3-167A85CB2F21}"/>
          </ac:picMkLst>
        </pc:picChg>
      </pc:sldChg>
      <pc:sldChg chg="modSp add mod setBg">
        <pc:chgData name="Tomi Chiriac" userId="16475c96813dcc92" providerId="LiveId" clId="{2B471B07-5C2E-9A4D-A6FE-990E8F4FE43D}" dt="2023-03-30T09:41:30.576" v="3112" actId="14100"/>
        <pc:sldMkLst>
          <pc:docMk/>
          <pc:sldMk cId="1513365611" sldId="288"/>
        </pc:sldMkLst>
        <pc:spChg chg="mod">
          <ac:chgData name="Tomi Chiriac" userId="16475c96813dcc92" providerId="LiveId" clId="{2B471B07-5C2E-9A4D-A6FE-990E8F4FE43D}" dt="2023-03-30T09:41:26.893" v="3111" actId="1076"/>
          <ac:spMkLst>
            <pc:docMk/>
            <pc:sldMk cId="1513365611" sldId="288"/>
            <ac:spMk id="3" creationId="{00000000-0000-0000-0000-000000000000}"/>
          </ac:spMkLst>
        </pc:spChg>
        <pc:picChg chg="mod">
          <ac:chgData name="Tomi Chiriac" userId="16475c96813dcc92" providerId="LiveId" clId="{2B471B07-5C2E-9A4D-A6FE-990E8F4FE43D}" dt="2023-03-30T09:41:30.576" v="3112" actId="14100"/>
          <ac:picMkLst>
            <pc:docMk/>
            <pc:sldMk cId="1513365611" sldId="288"/>
            <ac:picMk id="4" creationId="{B5A4B6F6-2844-6B9B-8CF3-167A85CB2F21}"/>
          </ac:picMkLst>
        </pc:picChg>
      </pc:sldChg>
      <pc:sldChg chg="modSp add mod ord setBg">
        <pc:chgData name="Tomi Chiriac" userId="16475c96813dcc92" providerId="LiveId" clId="{2B471B07-5C2E-9A4D-A6FE-990E8F4FE43D}" dt="2023-03-30T09:32:48.873" v="3107" actId="1076"/>
        <pc:sldMkLst>
          <pc:docMk/>
          <pc:sldMk cId="3196410843" sldId="289"/>
        </pc:sldMkLst>
        <pc:picChg chg="mod">
          <ac:chgData name="Tomi Chiriac" userId="16475c96813dcc92" providerId="LiveId" clId="{2B471B07-5C2E-9A4D-A6FE-990E8F4FE43D}" dt="2023-03-30T09:32:48.873" v="3107" actId="1076"/>
          <ac:picMkLst>
            <pc:docMk/>
            <pc:sldMk cId="3196410843" sldId="289"/>
            <ac:picMk id="3" creationId="{5D41D3FA-6B6D-201F-2FE4-94EAED2218B8}"/>
          </ac:picMkLst>
        </pc:picChg>
      </pc:sldChg>
      <pc:sldChg chg="modSp add mod setBg">
        <pc:chgData name="Tomi Chiriac" userId="16475c96813dcc92" providerId="LiveId" clId="{2B471B07-5C2E-9A4D-A6FE-990E8F4FE43D}" dt="2023-03-30T09:41:38.687" v="3114" actId="14100"/>
        <pc:sldMkLst>
          <pc:docMk/>
          <pc:sldMk cId="3486205038" sldId="290"/>
        </pc:sldMkLst>
        <pc:picChg chg="mod">
          <ac:chgData name="Tomi Chiriac" userId="16475c96813dcc92" providerId="LiveId" clId="{2B471B07-5C2E-9A4D-A6FE-990E8F4FE43D}" dt="2023-03-30T09:41:38.687" v="3114" actId="14100"/>
          <ac:picMkLst>
            <pc:docMk/>
            <pc:sldMk cId="3486205038" sldId="290"/>
            <ac:picMk id="4" creationId="{B5A4B6F6-2844-6B9B-8CF3-167A85CB2F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1F545-ED30-8F46-82FC-D0BBD86EA5A8}" type="datetimeFigureOut">
              <a:rPr lang="x-none" smtClean="0"/>
              <a:t>30.03.2023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31BBD-423F-9C47-8C7A-6444D7B247A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221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31BBD-423F-9C47-8C7A-6444D7B247A9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280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Când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stabilim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strategia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de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încărcare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ne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gândim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la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autonomia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vehiculelor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și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cum le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vom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utiliza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. Ce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autonomie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este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necesară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?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Ținem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cont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de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lungimea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traseului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,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numărul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de curse,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timpii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de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staționare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la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capetele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de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traseu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și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simulăm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utilizarea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autobuzelor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electrice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pe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aceste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scenarii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...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în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cel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mai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mic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detaliu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...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pentru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a introduce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cerințe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clare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și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precise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în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caietul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de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sarcini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Dacă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sunt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necesare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branșamente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electrice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sau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suplimentări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de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putere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pentru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stațiile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de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încărcare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demersurile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cu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furnizorul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de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electricitate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trebuie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să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devină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prioritatea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nr. 1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și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trebuie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să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evaluăm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costurile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de la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început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Noi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am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identificat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cam 3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variante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principale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de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strategii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,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în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funcție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de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capacitatea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bateriilor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și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autonomia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 </a:t>
            </a:r>
            <a:r>
              <a:rPr lang="en-GB" dirty="0" err="1">
                <a:solidFill>
                  <a:srgbClr val="3F3F3F"/>
                </a:solidFill>
                <a:effectLst/>
                <a:latin typeface="Helvetica" pitchFamily="2" charset="0"/>
              </a:rPr>
              <a:t>vehiculelor</a:t>
            </a:r>
            <a:r>
              <a:rPr lang="en-GB" dirty="0">
                <a:solidFill>
                  <a:srgbClr val="3F3F3F"/>
                </a:solidFill>
                <a:effectLst/>
                <a:latin typeface="Helvetica" pitchFamily="2" charset="0"/>
              </a:rPr>
              <a:t>.</a:t>
            </a:r>
          </a:p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31BBD-423F-9C47-8C7A-6444D7B247A9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9646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31BBD-423F-9C47-8C7A-6444D7B247A9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0768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31BBD-423F-9C47-8C7A-6444D7B247A9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0768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31BBD-423F-9C47-8C7A-6444D7B247A9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0768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31BBD-423F-9C47-8C7A-6444D7B247A9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076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2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2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80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0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8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4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5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66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91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3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3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tbv@ratbv.ro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9432" y="801989"/>
            <a:ext cx="8560668" cy="96949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o-RO" sz="28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Cum pregătim electrificarea? </a:t>
            </a:r>
          </a:p>
          <a:p>
            <a:pPr algn="ctr">
              <a:spcAft>
                <a:spcPts val="600"/>
              </a:spcAft>
            </a:pPr>
            <a:r>
              <a:rPr lang="ro-RO" sz="2400" b="1" i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Studiu de caz RATBV și </a:t>
            </a:r>
            <a:r>
              <a:rPr lang="ro-RO" sz="2400" b="1" i="1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Anadolu</a:t>
            </a:r>
            <a:r>
              <a:rPr lang="ro-RO" sz="2400" b="1" i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Automobil Rom</a:t>
            </a:r>
            <a:endParaRPr lang="en-US" sz="2800" b="1" i="1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173299" y="6528896"/>
            <a:ext cx="2421939" cy="329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/>
              <a:t>ZIUA GARGO - Poiana Brașov</a:t>
            </a:r>
            <a:r>
              <a:rPr lang="en-US"/>
              <a:t>, </a:t>
            </a:r>
            <a:r>
              <a:rPr lang="ro-RO"/>
              <a:t>30.03.</a:t>
            </a:r>
            <a:r>
              <a:rPr lang="en-US"/>
              <a:t>202</a:t>
            </a:r>
            <a:r>
              <a:rPr lang="ro-RO"/>
              <a:t>3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387" y="2542429"/>
            <a:ext cx="2317727" cy="8474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387" y="4924408"/>
            <a:ext cx="2313168" cy="13011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68" y="2542429"/>
            <a:ext cx="1743746" cy="1307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0857" y="4741960"/>
            <a:ext cx="3261349" cy="14836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2128" y="2181413"/>
            <a:ext cx="4239891" cy="7603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2" y="3192298"/>
            <a:ext cx="2410787" cy="8190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07" y="3127899"/>
            <a:ext cx="1319868" cy="8942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2387" y="3795835"/>
            <a:ext cx="2317727" cy="700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8" y="4191297"/>
            <a:ext cx="2324878" cy="2034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66446A-CCBA-065B-479B-9212B9A787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" y="0"/>
            <a:ext cx="1280160" cy="5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3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728" y="1286887"/>
            <a:ext cx="6114587" cy="588035"/>
          </a:xfrm>
        </p:spPr>
        <p:txBody>
          <a:bodyPr>
            <a:noAutofit/>
          </a:bodyPr>
          <a:lstStyle/>
          <a:p>
            <a:r>
              <a:rPr lang="ro-RO" sz="3000" b="1" dirty="0"/>
              <a:t>Recomandări importante</a:t>
            </a:r>
            <a:endParaRPr lang="ro-RO" sz="3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47" y="2340528"/>
            <a:ext cx="8373289" cy="4160940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chemeClr val="tx2"/>
                </a:solidFill>
              </a:rPr>
              <a:t>Gararea autobuzelor electrice – spații protejate</a:t>
            </a:r>
          </a:p>
          <a:p>
            <a:pPr lvl="1"/>
            <a:r>
              <a:rPr lang="ro-RO" b="1" dirty="0">
                <a:solidFill>
                  <a:schemeClr val="tx2"/>
                </a:solidFill>
              </a:rPr>
              <a:t>În sezonul rece este recomandat ca autobuzele să fie menținute </a:t>
            </a:r>
            <a:r>
              <a:rPr lang="ro-RO" b="1" u="sng" dirty="0">
                <a:solidFill>
                  <a:schemeClr val="tx2"/>
                </a:solidFill>
              </a:rPr>
              <a:t>cuplate</a:t>
            </a:r>
            <a:r>
              <a:rPr lang="ro-RO" b="1" dirty="0">
                <a:solidFill>
                  <a:schemeClr val="tx2"/>
                </a:solidFill>
              </a:rPr>
              <a:t> la stațiile de încărcare lentă pentru menținerea temperaturii optime a bateriilor și a capacității de 100% a acestora la plecarea din Garaj</a:t>
            </a:r>
          </a:p>
          <a:p>
            <a:r>
              <a:rPr lang="ro-RO" b="1" dirty="0">
                <a:solidFill>
                  <a:schemeClr val="tx2"/>
                </a:solidFill>
              </a:rPr>
              <a:t>Pentru reducerea potențialelor riscuri de incidente la nivelul acumulatorilor: </a:t>
            </a:r>
          </a:p>
          <a:p>
            <a:pPr lvl="1"/>
            <a:r>
              <a:rPr lang="ro-RO" b="1" dirty="0">
                <a:solidFill>
                  <a:schemeClr val="tx2"/>
                </a:solidFill>
              </a:rPr>
              <a:t>Măsuri de prevenire: verificări periodice (la revizie sau mai des) a acumulatorilor</a:t>
            </a:r>
          </a:p>
          <a:p>
            <a:pPr lvl="1"/>
            <a:r>
              <a:rPr lang="ro-RO" b="1" dirty="0">
                <a:solidFill>
                  <a:schemeClr val="tx2"/>
                </a:solidFill>
              </a:rPr>
              <a:t>Măsuri de intervenție pentru lichidarea incendiilor: acces rapid la compartimentul acumulatorilor, structură modulară, posibilitate de îndepărtare rapidă a modulului afectat, imersare în lichid etc.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35056"/>
            <a:ext cx="1291695" cy="1291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079C5D-E90A-514E-BF7A-39004FCA2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80160" cy="5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0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555" y="999995"/>
            <a:ext cx="6763871" cy="588035"/>
          </a:xfrm>
        </p:spPr>
        <p:txBody>
          <a:bodyPr>
            <a:noAutofit/>
          </a:bodyPr>
          <a:lstStyle/>
          <a:p>
            <a:r>
              <a:rPr lang="ro-RO" sz="3000" b="1"/>
              <a:t>Concluzii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81" y="1981279"/>
            <a:ext cx="8326071" cy="2911616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ro-RO" sz="3300" dirty="0"/>
              <a:t>Autonomia vehiculelor este importantă!</a:t>
            </a:r>
          </a:p>
          <a:p>
            <a:pPr>
              <a:buFontTx/>
              <a:buChar char="-"/>
            </a:pPr>
            <a:r>
              <a:rPr lang="ro-RO" sz="3300" dirty="0"/>
              <a:t>Sistemul de încălzire al vehiculelor trebuie să fie bine dimensionat (sursă auxiliară de încălzire),</a:t>
            </a:r>
          </a:p>
          <a:p>
            <a:pPr>
              <a:buFontTx/>
              <a:buChar char="-"/>
            </a:pPr>
            <a:r>
              <a:rPr lang="ro-RO" sz="3300" dirty="0"/>
              <a:t>Acces la sistemul de monitorizare a bateriilor și echipamentelor electrice de tracțiune,</a:t>
            </a:r>
          </a:p>
          <a:p>
            <a:pPr>
              <a:buFontTx/>
              <a:buChar char="-"/>
            </a:pPr>
            <a:r>
              <a:rPr lang="ro-RO" sz="3300" dirty="0"/>
              <a:t>Asumarea strategiei de încărcare de către furnizor,</a:t>
            </a:r>
          </a:p>
          <a:p>
            <a:pPr>
              <a:buFontTx/>
              <a:buChar char="-"/>
            </a:pPr>
            <a:r>
              <a:rPr lang="ro-RO" sz="3300" dirty="0"/>
              <a:t>Infrastructura (garaj, terminale, benzi, ITS) trebuie rezolvată cât mai repede!</a:t>
            </a:r>
          </a:p>
          <a:p>
            <a:pPr>
              <a:buFontTx/>
              <a:buChar char="-"/>
            </a:pPr>
            <a:r>
              <a:rPr lang="ro-RO" sz="3300" dirty="0"/>
              <a:t>Caietul de sarcini trebuie să includă cerințe detaliate cu privire la modul de utilizare a autobuzelor electrice (detalii trasee, nr. km, strategia de încărcare etc.)!</a:t>
            </a:r>
          </a:p>
          <a:p>
            <a:pPr>
              <a:buFontTx/>
              <a:buChar char="-"/>
            </a:pPr>
            <a:r>
              <a:rPr lang="ro-RO" sz="3300" dirty="0"/>
              <a:t>Instruirea și monitorizarea șoferilor sunt importante pentru reducerea consumului energetic și creșterea autonomiei!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5" y="881760"/>
            <a:ext cx="1026646" cy="102664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4884" y="5626241"/>
            <a:ext cx="8721540" cy="4001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19138" algn="l">
              <a:spcAft>
                <a:spcPts val="600"/>
              </a:spcAft>
            </a:pPr>
            <a:r>
              <a:rPr lang="ro-RO" sz="2000" b="1" i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2024 - Flotă de vehicule complet ecologică în Municipiul Brașov</a:t>
            </a:r>
            <a:endParaRPr lang="en-US" sz="2000" i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81" y="5553369"/>
            <a:ext cx="483628" cy="518399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396740" y="4903308"/>
            <a:ext cx="350520" cy="61079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481007-2C4D-089B-25D3-AB912AFB9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80160" cy="5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024" y="3423069"/>
            <a:ext cx="6347714" cy="1320800"/>
          </a:xfrm>
        </p:spPr>
        <p:txBody>
          <a:bodyPr>
            <a:normAutofit/>
          </a:bodyPr>
          <a:lstStyle/>
          <a:p>
            <a:pPr algn="ctr"/>
            <a:r>
              <a:rPr lang="ro-RO" sz="3400"/>
              <a:t>Vă mulțumim pentru atenție!</a:t>
            </a:r>
            <a:endParaRPr lang="en-US" sz="340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334563" y="6386607"/>
            <a:ext cx="4825635" cy="5638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>
                <a:hlinkClick r:id="rId3"/>
              </a:rPr>
              <a:t>ratbv@ratbv.ro</a:t>
            </a:r>
            <a:endParaRPr lang="ro-RO"/>
          </a:p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18" y="1279944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49" y="4743869"/>
            <a:ext cx="1276124" cy="12761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0522" y="5196862"/>
            <a:ext cx="420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i="1"/>
              <a:t>și vă stăm la dispoziție dacă aveți întrebări.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667C80-6E1B-C60B-753C-09A2A8DB46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280160" cy="5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9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83332" y="434362"/>
            <a:ext cx="8560668" cy="163121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o-RO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Anadolu Automobil Rom</a:t>
            </a:r>
          </a:p>
          <a:p>
            <a:pPr algn="ctr">
              <a:spcAft>
                <a:spcPts val="600"/>
              </a:spcAft>
            </a:pPr>
            <a:r>
              <a:rPr lang="ro-RO" sz="3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Peste 300 de autobuze electrice</a:t>
            </a:r>
          </a:p>
          <a:p>
            <a:pPr algn="ctr">
              <a:spcAft>
                <a:spcPts val="600"/>
              </a:spcAft>
            </a:pPr>
            <a:r>
              <a:rPr lang="ro-RO" sz="3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livrate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3780" y="2047360"/>
            <a:ext cx="8560668" cy="135421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68288" indent="-268288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o-RO" sz="1800" b="1" u="sng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Anadolu</a:t>
            </a:r>
            <a:r>
              <a:rPr lang="ro-RO" sz="1800" b="1" u="sng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Automobil Rom – companie românească prezentă de peste 20 de ani pe piața autobuzelor</a:t>
            </a:r>
          </a:p>
          <a:p>
            <a:pPr marL="268288" indent="-268288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o-RO" sz="1800" b="1" u="sng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Am livrat peste 300 de autobuze electrice</a:t>
            </a:r>
          </a:p>
          <a:p>
            <a:pPr marL="268288" indent="-268288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o-RO" sz="1800" b="1" u="sng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Mai sunt contractate încă aproximativ 150 de autobuze electrice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 13"/>
          <p:cNvGrpSpPr/>
          <p:nvPr/>
        </p:nvGrpSpPr>
        <p:grpSpPr>
          <a:xfrm>
            <a:off x="433780" y="4645514"/>
            <a:ext cx="908459" cy="1145686"/>
            <a:chOff x="4731" y="2256361"/>
            <a:chExt cx="1535843" cy="1156361"/>
          </a:xfrm>
        </p:grpSpPr>
        <p:sp>
          <p:nvSpPr>
            <p:cNvPr id="15" name="Rounded Rectangle 14"/>
            <p:cNvSpPr/>
            <p:nvPr/>
          </p:nvSpPr>
          <p:spPr>
            <a:xfrm>
              <a:off x="4731" y="2256361"/>
              <a:ext cx="1535843" cy="1029686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7223" y="2278853"/>
              <a:ext cx="1490859" cy="1133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dirty="0"/>
                <a:t>Peste 50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dirty="0"/>
                <a:t>d</a:t>
              </a:r>
              <a:r>
                <a:rPr lang="ro-RO" sz="1400" kern="1200" dirty="0"/>
                <a:t>e proiecte verzi</a:t>
              </a: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1666182" y="3672204"/>
            <a:ext cx="1180537" cy="557699"/>
            <a:chOff x="4731" y="2256361"/>
            <a:chExt cx="1535843" cy="767921"/>
          </a:xfrm>
        </p:grpSpPr>
        <p:sp>
          <p:nvSpPr>
            <p:cNvPr id="18" name="Rounded Rectangle 17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7223" y="2278853"/>
              <a:ext cx="1490859" cy="722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6000" rIns="36000" bIns="3600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358775" algn="l"/>
                </a:tabLst>
              </a:pPr>
              <a:r>
                <a:rPr lang="ro-RO" sz="1400" kern="1200" dirty="0"/>
                <a:t>Echipe de intervenție</a:t>
              </a:r>
            </a:p>
          </p:txBody>
        </p:sp>
      </p:grpSp>
      <p:grpSp>
        <p:nvGrpSpPr>
          <p:cNvPr id="7" name="Group 19"/>
          <p:cNvGrpSpPr/>
          <p:nvPr/>
        </p:nvGrpSpPr>
        <p:grpSpPr>
          <a:xfrm>
            <a:off x="1666182" y="4935151"/>
            <a:ext cx="1198082" cy="541253"/>
            <a:chOff x="4731" y="2256361"/>
            <a:chExt cx="1535843" cy="767921"/>
          </a:xfrm>
        </p:grpSpPr>
        <p:sp>
          <p:nvSpPr>
            <p:cNvPr id="21" name="Rounded Rectangle 20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7223" y="2278853"/>
              <a:ext cx="1490859" cy="722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kern="1200" dirty="0"/>
                <a:t>Intervenție rapidă</a:t>
              </a: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1675219" y="5553718"/>
            <a:ext cx="1189045" cy="541253"/>
            <a:chOff x="4731" y="2256361"/>
            <a:chExt cx="1535843" cy="767921"/>
          </a:xfrm>
        </p:grpSpPr>
        <p:sp>
          <p:nvSpPr>
            <p:cNvPr id="24" name="Rounded Rectangle 23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7223" y="2278853"/>
              <a:ext cx="1490859" cy="722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dirty="0"/>
                <a:t>Aparatură performantă</a:t>
              </a:r>
            </a:p>
          </p:txBody>
        </p:sp>
      </p:grpSp>
      <p:cxnSp>
        <p:nvCxnSpPr>
          <p:cNvPr id="9" name="Straight Connector 8"/>
          <p:cNvCxnSpPr>
            <a:cxnSpLocks/>
            <a:stCxn id="15" idx="3"/>
            <a:endCxn id="18" idx="1"/>
          </p:cNvCxnSpPr>
          <p:nvPr/>
        </p:nvCxnSpPr>
        <p:spPr>
          <a:xfrm flipV="1">
            <a:off x="1342239" y="3951054"/>
            <a:ext cx="323943" cy="1204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  <a:stCxn id="15" idx="3"/>
            <a:endCxn id="21" idx="1"/>
          </p:cNvCxnSpPr>
          <p:nvPr/>
        </p:nvCxnSpPr>
        <p:spPr>
          <a:xfrm>
            <a:off x="1342239" y="5155604"/>
            <a:ext cx="323943" cy="50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  <a:stCxn id="15" idx="3"/>
            <a:endCxn id="24" idx="1"/>
          </p:cNvCxnSpPr>
          <p:nvPr/>
        </p:nvCxnSpPr>
        <p:spPr>
          <a:xfrm>
            <a:off x="1342239" y="5155604"/>
            <a:ext cx="332980" cy="668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8"/>
          <p:cNvGrpSpPr/>
          <p:nvPr/>
        </p:nvGrpSpPr>
        <p:grpSpPr>
          <a:xfrm>
            <a:off x="1666182" y="4316584"/>
            <a:ext cx="1163249" cy="541253"/>
            <a:chOff x="4731" y="2256361"/>
            <a:chExt cx="1535843" cy="767921"/>
          </a:xfrm>
        </p:grpSpPr>
        <p:sp>
          <p:nvSpPr>
            <p:cNvPr id="30" name="Rounded Rectangle 29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27223" y="2278853"/>
              <a:ext cx="1490859" cy="722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kern="1200" dirty="0"/>
                <a:t>Specializări tehnice</a:t>
              </a:r>
            </a:p>
          </p:txBody>
        </p:sp>
      </p:grpSp>
      <p:cxnSp>
        <p:nvCxnSpPr>
          <p:cNvPr id="33" name="Straight Connector 32"/>
          <p:cNvCxnSpPr>
            <a:cxnSpLocks/>
            <a:stCxn id="15" idx="3"/>
            <a:endCxn id="30" idx="1"/>
          </p:cNvCxnSpPr>
          <p:nvPr/>
        </p:nvCxnSpPr>
        <p:spPr>
          <a:xfrm flipV="1">
            <a:off x="1342239" y="4587211"/>
            <a:ext cx="323943" cy="568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34"/>
          <p:cNvGrpSpPr/>
          <p:nvPr/>
        </p:nvGrpSpPr>
        <p:grpSpPr>
          <a:xfrm>
            <a:off x="2829431" y="3672316"/>
            <a:ext cx="1038789" cy="557587"/>
            <a:chOff x="4731" y="2256361"/>
            <a:chExt cx="1535843" cy="767921"/>
          </a:xfrm>
          <a:solidFill>
            <a:schemeClr val="accent2"/>
          </a:solidFill>
        </p:grpSpPr>
        <p:sp>
          <p:nvSpPr>
            <p:cNvPr id="36" name="Rounded Rectangle 35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27223" y="2278853"/>
              <a:ext cx="1490859" cy="722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kern="1200" dirty="0"/>
                <a:t>Specializare tehnică</a:t>
              </a:r>
            </a:p>
          </p:txBody>
        </p:sp>
      </p:grpSp>
      <p:grpSp>
        <p:nvGrpSpPr>
          <p:cNvPr id="13" name="Group 37"/>
          <p:cNvGrpSpPr/>
          <p:nvPr/>
        </p:nvGrpSpPr>
        <p:grpSpPr>
          <a:xfrm>
            <a:off x="2829430" y="4315913"/>
            <a:ext cx="1038790" cy="541924"/>
            <a:chOff x="4731" y="2255437"/>
            <a:chExt cx="1535843" cy="768845"/>
          </a:xfrm>
          <a:solidFill>
            <a:schemeClr val="accent2"/>
          </a:solidFill>
        </p:grpSpPr>
        <p:sp>
          <p:nvSpPr>
            <p:cNvPr id="39" name="Rounded Rectangle 38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27223" y="2255437"/>
              <a:ext cx="1490860" cy="722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300" kern="1200" dirty="0"/>
                <a:t>Cursuri de calificare</a:t>
              </a:r>
            </a:p>
          </p:txBody>
        </p:sp>
      </p:grpSp>
      <p:grpSp>
        <p:nvGrpSpPr>
          <p:cNvPr id="14" name="Group 40"/>
          <p:cNvGrpSpPr/>
          <p:nvPr/>
        </p:nvGrpSpPr>
        <p:grpSpPr>
          <a:xfrm>
            <a:off x="2855228" y="4935151"/>
            <a:ext cx="1012992" cy="557587"/>
            <a:chOff x="4731" y="2256361"/>
            <a:chExt cx="1535843" cy="767921"/>
          </a:xfrm>
          <a:solidFill>
            <a:schemeClr val="accent2"/>
          </a:solidFill>
        </p:grpSpPr>
        <p:sp>
          <p:nvSpPr>
            <p:cNvPr id="42" name="Rounded Rectangle 41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27223" y="2278853"/>
              <a:ext cx="1490859" cy="722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kern="1200" dirty="0"/>
                <a:t>Service mobil</a:t>
              </a:r>
            </a:p>
          </p:txBody>
        </p:sp>
      </p:grpSp>
      <p:grpSp>
        <p:nvGrpSpPr>
          <p:cNvPr id="17" name="Group 43"/>
          <p:cNvGrpSpPr/>
          <p:nvPr/>
        </p:nvGrpSpPr>
        <p:grpSpPr>
          <a:xfrm>
            <a:off x="2864265" y="5545550"/>
            <a:ext cx="1003956" cy="557587"/>
            <a:chOff x="4731" y="2256361"/>
            <a:chExt cx="1535843" cy="767921"/>
          </a:xfrm>
          <a:solidFill>
            <a:schemeClr val="accent2"/>
          </a:solidFill>
        </p:grpSpPr>
        <p:sp>
          <p:nvSpPr>
            <p:cNvPr id="45" name="Rounded Rectangle 44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4"/>
            <p:cNvSpPr/>
            <p:nvPr/>
          </p:nvSpPr>
          <p:spPr>
            <a:xfrm>
              <a:off x="27223" y="2278853"/>
              <a:ext cx="1490859" cy="722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dirty="0"/>
                <a:t>Echipamente specifice</a:t>
              </a:r>
              <a:endParaRPr lang="ro-RO" sz="1400" kern="1200" dirty="0"/>
            </a:p>
          </p:txBody>
        </p:sp>
      </p:grpSp>
      <p:grpSp>
        <p:nvGrpSpPr>
          <p:cNvPr id="20" name="Group 46"/>
          <p:cNvGrpSpPr/>
          <p:nvPr/>
        </p:nvGrpSpPr>
        <p:grpSpPr>
          <a:xfrm>
            <a:off x="3868220" y="4919571"/>
            <a:ext cx="1917582" cy="557587"/>
            <a:chOff x="4731" y="2256361"/>
            <a:chExt cx="1535843" cy="767921"/>
          </a:xfrm>
          <a:solidFill>
            <a:schemeClr val="accent6"/>
          </a:solidFill>
        </p:grpSpPr>
        <p:sp>
          <p:nvSpPr>
            <p:cNvPr id="48" name="Rounded Rectangle 47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27223" y="2278853"/>
              <a:ext cx="1490859" cy="722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dirty="0"/>
                <a:t>Echipe pregătite să intervină în orice moment</a:t>
              </a:r>
            </a:p>
          </p:txBody>
        </p:sp>
      </p:grpSp>
      <p:grpSp>
        <p:nvGrpSpPr>
          <p:cNvPr id="23" name="Group 52"/>
          <p:cNvGrpSpPr/>
          <p:nvPr/>
        </p:nvGrpSpPr>
        <p:grpSpPr>
          <a:xfrm>
            <a:off x="3877504" y="4300250"/>
            <a:ext cx="1908298" cy="557587"/>
            <a:chOff x="4731" y="2256361"/>
            <a:chExt cx="1535843" cy="767921"/>
          </a:xfrm>
          <a:solidFill>
            <a:schemeClr val="accent6"/>
          </a:solidFill>
        </p:grpSpPr>
        <p:sp>
          <p:nvSpPr>
            <p:cNvPr id="54" name="Rounded Rectangle 53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ounded Rectangle 4"/>
            <p:cNvSpPr/>
            <p:nvPr/>
          </p:nvSpPr>
          <p:spPr>
            <a:xfrm>
              <a:off x="27223" y="2278853"/>
              <a:ext cx="1490859" cy="722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kern="1200" dirty="0"/>
                <a:t>Ingineri cu pregătire în domeniul autobuzelor electrice</a:t>
              </a:r>
            </a:p>
          </p:txBody>
        </p:sp>
      </p:grpSp>
      <p:grpSp>
        <p:nvGrpSpPr>
          <p:cNvPr id="27" name="Group 55"/>
          <p:cNvGrpSpPr/>
          <p:nvPr/>
        </p:nvGrpSpPr>
        <p:grpSpPr>
          <a:xfrm>
            <a:off x="3868220" y="3680929"/>
            <a:ext cx="1946082" cy="557587"/>
            <a:chOff x="4731" y="2256361"/>
            <a:chExt cx="1535843" cy="767921"/>
          </a:xfrm>
          <a:solidFill>
            <a:schemeClr val="accent6"/>
          </a:solidFill>
        </p:grpSpPr>
        <p:sp>
          <p:nvSpPr>
            <p:cNvPr id="57" name="Rounded Rectangle 56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ounded Rectangle 4"/>
            <p:cNvSpPr/>
            <p:nvPr/>
          </p:nvSpPr>
          <p:spPr>
            <a:xfrm>
              <a:off x="27223" y="2278853"/>
              <a:ext cx="1490859" cy="722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kern="1200" dirty="0"/>
                <a:t>Peste 30 de tehnicieni cu expertiză în domeniul EV</a:t>
              </a:r>
            </a:p>
          </p:txBody>
        </p:sp>
      </p:grpSp>
      <p:grpSp>
        <p:nvGrpSpPr>
          <p:cNvPr id="29" name="Group 58"/>
          <p:cNvGrpSpPr/>
          <p:nvPr/>
        </p:nvGrpSpPr>
        <p:grpSpPr>
          <a:xfrm>
            <a:off x="3877504" y="5553718"/>
            <a:ext cx="1908298" cy="557587"/>
            <a:chOff x="4731" y="2256361"/>
            <a:chExt cx="1535843" cy="767921"/>
          </a:xfrm>
          <a:solidFill>
            <a:schemeClr val="accent6"/>
          </a:solidFill>
        </p:grpSpPr>
        <p:sp>
          <p:nvSpPr>
            <p:cNvPr id="60" name="Rounded Rectangle 59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Rounded Rectangle 4"/>
            <p:cNvSpPr/>
            <p:nvPr/>
          </p:nvSpPr>
          <p:spPr>
            <a:xfrm>
              <a:off x="26469" y="2278852"/>
              <a:ext cx="1491614" cy="722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dirty="0"/>
                <a:t>SDV-istică necesară pentru diagnoză și reparații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33" y="792743"/>
            <a:ext cx="938901" cy="1054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41D3FA-6B6D-201F-2FE4-94EAED221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09"/>
            <a:ext cx="1910715" cy="766828"/>
          </a:xfrm>
          <a:prstGeom prst="rect">
            <a:avLst/>
          </a:prstGeom>
        </p:spPr>
      </p:pic>
      <p:pic>
        <p:nvPicPr>
          <p:cNvPr id="1026" name="Picture 2" descr="D:\Documente Tudor\Anadolu Automobil Rom\Anadolu Automobil Rom\AAR 2018 - 2019\Prezentari AAR\Foto fundal AAR Ciolpani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3752" y="3665927"/>
            <a:ext cx="2770248" cy="1298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641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6526" y="515771"/>
            <a:ext cx="8560668" cy="109260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o-RO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RATBV S.A.</a:t>
            </a:r>
          </a:p>
          <a:p>
            <a:pPr algn="ctr">
              <a:spcAft>
                <a:spcPts val="600"/>
              </a:spcAft>
            </a:pPr>
            <a:r>
              <a:rPr lang="ro-RO" sz="3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133 vehicule ecologice în operare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3780" y="1847305"/>
            <a:ext cx="8436320" cy="155427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68288" indent="-268288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o-RO" sz="1800" b="1" u="sng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Aproape 10 mil. Km parcurși cu vehiculele „verzi” pe traseele din Brașov</a:t>
            </a:r>
          </a:p>
          <a:p>
            <a:pPr marL="268288" indent="-268288"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o-RO" sz="1800" b="1" u="sng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Prin înlocuirea autobuzelor diesel s-au eliminat din aerul orașului cca. 72 tone CO, 172 tone </a:t>
            </a:r>
            <a:r>
              <a:rPr lang="ro-RO" sz="1800" b="1" u="sng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NOx</a:t>
            </a:r>
            <a:r>
              <a:rPr lang="ro-RO" sz="1800" b="1" u="sng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, 22,7 tone Hidrocarburi, 3,4 tone particule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3780" y="4645514"/>
            <a:ext cx="908459" cy="541253"/>
            <a:chOff x="4731" y="2256361"/>
            <a:chExt cx="1535843" cy="767921"/>
          </a:xfrm>
        </p:grpSpPr>
        <p:sp>
          <p:nvSpPr>
            <p:cNvPr id="15" name="Rounded Rectangle 14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7223" y="2278853"/>
              <a:ext cx="1490859" cy="722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kern="1200"/>
                <a:t>4 proiecte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66182" y="3672204"/>
            <a:ext cx="1180537" cy="557699"/>
            <a:chOff x="4731" y="2256361"/>
            <a:chExt cx="1535843" cy="767921"/>
          </a:xfrm>
        </p:grpSpPr>
        <p:sp>
          <p:nvSpPr>
            <p:cNvPr id="18" name="Rounded Rectangle 17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7223" y="2278853"/>
              <a:ext cx="1490859" cy="722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6000" rIns="36000" bIns="3600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358775" algn="l"/>
                </a:tabLst>
              </a:pPr>
              <a:r>
                <a:rPr lang="ro-RO" sz="1400" kern="1200"/>
                <a:t>52 autobuze electrice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66182" y="4935151"/>
            <a:ext cx="1198082" cy="541253"/>
            <a:chOff x="4731" y="2256361"/>
            <a:chExt cx="1535843" cy="767921"/>
          </a:xfrm>
        </p:grpSpPr>
        <p:sp>
          <p:nvSpPr>
            <p:cNvPr id="21" name="Rounded Rectangle 20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7223" y="2278853"/>
              <a:ext cx="1490859" cy="722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kern="1200"/>
                <a:t>26 troleibuze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75219" y="5553718"/>
            <a:ext cx="1189045" cy="541253"/>
            <a:chOff x="4731" y="2256361"/>
            <a:chExt cx="1535843" cy="767921"/>
          </a:xfrm>
        </p:grpSpPr>
        <p:sp>
          <p:nvSpPr>
            <p:cNvPr id="24" name="Rounded Rectangle 23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7223" y="2278853"/>
              <a:ext cx="1490859" cy="722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spcBef>
                  <a:spcPct val="0"/>
                </a:spcBef>
              </a:pPr>
              <a:r>
                <a:rPr lang="ro-RO" sz="1200" kern="1200"/>
                <a:t>25 troleibuze și </a:t>
              </a:r>
              <a:endParaRPr lang="ro-RO" sz="1200"/>
            </a:p>
            <a:p>
              <a:pPr marL="358775" lvl="0" indent="-358775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200" kern="1200"/>
                <a:t>   10 autobuze hibride</a:t>
              </a:r>
            </a:p>
          </p:txBody>
        </p:sp>
      </p:grpSp>
      <p:cxnSp>
        <p:nvCxnSpPr>
          <p:cNvPr id="9" name="Straight Connector 8"/>
          <p:cNvCxnSpPr>
            <a:stCxn id="15" idx="3"/>
            <a:endCxn id="18" idx="1"/>
          </p:cNvCxnSpPr>
          <p:nvPr/>
        </p:nvCxnSpPr>
        <p:spPr>
          <a:xfrm flipV="1">
            <a:off x="1342239" y="3951054"/>
            <a:ext cx="323943" cy="965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3"/>
            <a:endCxn id="21" idx="1"/>
          </p:cNvCxnSpPr>
          <p:nvPr/>
        </p:nvCxnSpPr>
        <p:spPr>
          <a:xfrm>
            <a:off x="1342239" y="4916141"/>
            <a:ext cx="323943" cy="289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3"/>
            <a:endCxn id="24" idx="1"/>
          </p:cNvCxnSpPr>
          <p:nvPr/>
        </p:nvCxnSpPr>
        <p:spPr>
          <a:xfrm>
            <a:off x="1342239" y="4916141"/>
            <a:ext cx="332980" cy="908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666182" y="4316584"/>
            <a:ext cx="1163249" cy="541253"/>
            <a:chOff x="4731" y="2256361"/>
            <a:chExt cx="1535843" cy="767921"/>
          </a:xfrm>
        </p:grpSpPr>
        <p:sp>
          <p:nvSpPr>
            <p:cNvPr id="30" name="Rounded Rectangle 29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27223" y="2278853"/>
              <a:ext cx="1490859" cy="722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kern="1200"/>
                <a:t>20 autobuze electrice</a:t>
              </a:r>
            </a:p>
          </p:txBody>
        </p:sp>
      </p:grpSp>
      <p:cxnSp>
        <p:nvCxnSpPr>
          <p:cNvPr id="33" name="Straight Connector 32"/>
          <p:cNvCxnSpPr>
            <a:stCxn id="15" idx="3"/>
            <a:endCxn id="30" idx="1"/>
          </p:cNvCxnSpPr>
          <p:nvPr/>
        </p:nvCxnSpPr>
        <p:spPr>
          <a:xfrm flipV="1">
            <a:off x="1342239" y="4587211"/>
            <a:ext cx="323943" cy="328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829431" y="3672316"/>
            <a:ext cx="1038789" cy="557587"/>
            <a:chOff x="4731" y="2256361"/>
            <a:chExt cx="1535843" cy="767921"/>
          </a:xfrm>
          <a:solidFill>
            <a:schemeClr val="accent2"/>
          </a:solidFill>
        </p:grpSpPr>
        <p:sp>
          <p:nvSpPr>
            <p:cNvPr id="36" name="Rounded Rectangle 35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27223" y="2278853"/>
              <a:ext cx="1490859" cy="722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kern="1200"/>
                <a:t>29 mil. Euro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829430" y="4315913"/>
            <a:ext cx="1038790" cy="541924"/>
            <a:chOff x="4731" y="2255437"/>
            <a:chExt cx="1535843" cy="768845"/>
          </a:xfrm>
          <a:solidFill>
            <a:schemeClr val="accent2"/>
          </a:solidFill>
        </p:grpSpPr>
        <p:sp>
          <p:nvSpPr>
            <p:cNvPr id="39" name="Rounded Rectangle 38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27223" y="2255437"/>
              <a:ext cx="1490860" cy="722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300" kern="1200"/>
                <a:t>15,4 mil. Euro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855228" y="4935151"/>
            <a:ext cx="1012992" cy="557587"/>
            <a:chOff x="4731" y="2256361"/>
            <a:chExt cx="1535843" cy="767921"/>
          </a:xfrm>
          <a:solidFill>
            <a:schemeClr val="accent2"/>
          </a:solidFill>
        </p:grpSpPr>
        <p:sp>
          <p:nvSpPr>
            <p:cNvPr id="42" name="Rounded Rectangle 41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27223" y="2278853"/>
              <a:ext cx="1490859" cy="722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kern="1200"/>
                <a:t>19 mil. Euro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864265" y="5545550"/>
            <a:ext cx="1003956" cy="557587"/>
            <a:chOff x="4731" y="2256361"/>
            <a:chExt cx="1535843" cy="767921"/>
          </a:xfrm>
          <a:solidFill>
            <a:schemeClr val="accent2"/>
          </a:solidFill>
        </p:grpSpPr>
        <p:sp>
          <p:nvSpPr>
            <p:cNvPr id="45" name="Rounded Rectangle 44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4"/>
            <p:cNvSpPr/>
            <p:nvPr/>
          </p:nvSpPr>
          <p:spPr>
            <a:xfrm>
              <a:off x="27223" y="2278853"/>
              <a:ext cx="1490859" cy="722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kern="1200"/>
                <a:t>20 mil. Euro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868220" y="4919571"/>
            <a:ext cx="1917582" cy="557587"/>
            <a:chOff x="4731" y="2256361"/>
            <a:chExt cx="1535843" cy="767921"/>
          </a:xfrm>
          <a:solidFill>
            <a:schemeClr val="accent6"/>
          </a:solidFill>
        </p:grpSpPr>
        <p:sp>
          <p:nvSpPr>
            <p:cNvPr id="48" name="Rounded Rectangle 47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27223" y="2278853"/>
              <a:ext cx="1490859" cy="722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/>
                <a:t>Cofinantare 2% Brasov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/>
                <a:t>+ 13% Buget de stat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877504" y="4300250"/>
            <a:ext cx="1908298" cy="557587"/>
            <a:chOff x="4731" y="2256361"/>
            <a:chExt cx="1535843" cy="767921"/>
          </a:xfrm>
          <a:solidFill>
            <a:schemeClr val="accent6"/>
          </a:solidFill>
        </p:grpSpPr>
        <p:sp>
          <p:nvSpPr>
            <p:cNvPr id="54" name="Rounded Rectangle 53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ounded Rectangle 4"/>
            <p:cNvSpPr/>
            <p:nvPr/>
          </p:nvSpPr>
          <p:spPr>
            <a:xfrm>
              <a:off x="27223" y="2278853"/>
              <a:ext cx="1490859" cy="722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300" kern="1200"/>
                <a:t>Cofinantare 2% Brasov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300"/>
                <a:t>+ 13% Buget de stat</a:t>
              </a:r>
              <a:endParaRPr lang="ro-RO" sz="1300" kern="120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868220" y="3680929"/>
            <a:ext cx="1946082" cy="557587"/>
            <a:chOff x="4731" y="2256361"/>
            <a:chExt cx="1535843" cy="767921"/>
          </a:xfrm>
          <a:solidFill>
            <a:schemeClr val="accent6"/>
          </a:solidFill>
        </p:grpSpPr>
        <p:sp>
          <p:nvSpPr>
            <p:cNvPr id="57" name="Rounded Rectangle 56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Rounded Rectangle 4"/>
            <p:cNvSpPr/>
            <p:nvPr/>
          </p:nvSpPr>
          <p:spPr>
            <a:xfrm>
              <a:off x="27223" y="2278853"/>
              <a:ext cx="1490859" cy="722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300" kern="1200"/>
                <a:t>Cofinantare 20% Brasov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877504" y="5553718"/>
            <a:ext cx="1908298" cy="557587"/>
            <a:chOff x="4731" y="2256361"/>
            <a:chExt cx="1535843" cy="767921"/>
          </a:xfrm>
          <a:solidFill>
            <a:schemeClr val="accent6"/>
          </a:solidFill>
        </p:grpSpPr>
        <p:sp>
          <p:nvSpPr>
            <p:cNvPr id="60" name="Rounded Rectangle 59"/>
            <p:cNvSpPr/>
            <p:nvPr/>
          </p:nvSpPr>
          <p:spPr>
            <a:xfrm>
              <a:off x="4731" y="2256361"/>
              <a:ext cx="1535843" cy="7679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Rounded Rectangle 4"/>
            <p:cNvSpPr/>
            <p:nvPr/>
          </p:nvSpPr>
          <p:spPr>
            <a:xfrm>
              <a:off x="26469" y="2278852"/>
              <a:ext cx="1491614" cy="7229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/>
                <a:t>Cofinantare 2% Brasov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/>
                <a:t>+ 13% Buget de stat</a:t>
              </a: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590" y="3670306"/>
            <a:ext cx="3077520" cy="55186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801" y="4304154"/>
            <a:ext cx="797281" cy="54015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82" y="4298733"/>
            <a:ext cx="1602297" cy="54434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801" y="4900835"/>
            <a:ext cx="797281" cy="54015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82" y="4895414"/>
            <a:ext cx="1602297" cy="54434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801" y="5546647"/>
            <a:ext cx="797281" cy="54015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82" y="5541226"/>
            <a:ext cx="1602297" cy="5443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033" y="792743"/>
            <a:ext cx="938901" cy="1054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41D3FA-6B6D-201F-2FE4-94EAED2218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1280160" cy="5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0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555" y="999995"/>
            <a:ext cx="6763871" cy="588035"/>
          </a:xfrm>
        </p:spPr>
        <p:txBody>
          <a:bodyPr>
            <a:noAutofit/>
          </a:bodyPr>
          <a:lstStyle/>
          <a:p>
            <a:r>
              <a:rPr lang="ro-RO" sz="3000" b="1" dirty="0"/>
              <a:t>Specificații vehicule electrice Brașov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85" y="881760"/>
            <a:ext cx="1026646" cy="10266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481007-2C4D-089B-25D3-AB912AFB9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80160" cy="513767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E438CADC-BC5C-8CF9-658E-29BDA71FD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771554"/>
              </p:ext>
            </p:extLst>
          </p:nvPr>
        </p:nvGraphicFramePr>
        <p:xfrm>
          <a:off x="640081" y="2276399"/>
          <a:ext cx="8039371" cy="40716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4610">
                  <a:extLst>
                    <a:ext uri="{9D8B030D-6E8A-4147-A177-3AD203B41FA5}">
                      <a16:colId xmlns:a16="http://schemas.microsoft.com/office/drawing/2014/main" val="355141578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78598431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777973392"/>
                    </a:ext>
                  </a:extLst>
                </a:gridCol>
                <a:gridCol w="1629063">
                  <a:extLst>
                    <a:ext uri="{9D8B030D-6E8A-4147-A177-3AD203B41FA5}">
                      <a16:colId xmlns:a16="http://schemas.microsoft.com/office/drawing/2014/main" val="2516284126"/>
                    </a:ext>
                  </a:extLst>
                </a:gridCol>
                <a:gridCol w="1681018">
                  <a:extLst>
                    <a:ext uri="{9D8B030D-6E8A-4147-A177-3AD203B41FA5}">
                      <a16:colId xmlns:a16="http://schemas.microsoft.com/office/drawing/2014/main" val="2995981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RO" dirty="0"/>
                        <a:t>Specificații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SOR EBN 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SOR ENS 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Karsan e-ATA 18m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S</a:t>
                      </a:r>
                      <a:r>
                        <a:rPr lang="en-GB" dirty="0"/>
                        <a:t>o</a:t>
                      </a:r>
                      <a:r>
                        <a:rPr lang="en-RO" dirty="0"/>
                        <a:t>laris Trollino 18m</a:t>
                      </a:r>
                    </a:p>
                    <a:p>
                      <a:r>
                        <a:rPr lang="en-RO" dirty="0"/>
                        <a:t>(troleibuze)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175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O" dirty="0"/>
                        <a:t>Nr. vehicule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504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O" dirty="0"/>
                        <a:t>Capacitate pasageri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54 (17+37)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103 (36+67)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154 (50+104)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138 (43+95)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716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O" dirty="0"/>
                        <a:t>Capacitate baterii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172 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263, 272 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198 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27 kWh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790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O" dirty="0"/>
                        <a:t>Autonomie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220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211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111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5km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493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O" dirty="0"/>
                        <a:t>Încărcare baterii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Lenta</a:t>
                      </a:r>
                      <a:r>
                        <a:rPr lang="en-GB" dirty="0"/>
                        <a:t> in </a:t>
                      </a:r>
                      <a:r>
                        <a:rPr lang="en-GB" dirty="0" err="1"/>
                        <a:t>Garaj</a:t>
                      </a:r>
                      <a:r>
                        <a:rPr lang="en-GB" dirty="0"/>
                        <a:t>, </a:t>
                      </a:r>
                      <a:r>
                        <a:rPr lang="en-GB" dirty="0" err="1"/>
                        <a:t>Rapida</a:t>
                      </a:r>
                      <a:r>
                        <a:rPr lang="en-GB" dirty="0"/>
                        <a:t> in cap </a:t>
                      </a:r>
                      <a:r>
                        <a:rPr lang="en-GB" dirty="0" err="1"/>
                        <a:t>linie</a:t>
                      </a:r>
                      <a:r>
                        <a:rPr lang="en-GB" dirty="0"/>
                        <a:t>, </a:t>
                      </a:r>
                      <a:r>
                        <a:rPr lang="ro-RO" dirty="0"/>
                        <a:t>1</a:t>
                      </a:r>
                      <a:r>
                        <a:rPr lang="en-RO" dirty="0"/>
                        <a:t> încărcare/zi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Lenta</a:t>
                      </a:r>
                      <a:r>
                        <a:rPr lang="en-GB" dirty="0"/>
                        <a:t> in </a:t>
                      </a:r>
                      <a:r>
                        <a:rPr lang="en-GB" dirty="0" err="1"/>
                        <a:t>Garaj</a:t>
                      </a:r>
                      <a:r>
                        <a:rPr lang="en-GB" dirty="0"/>
                        <a:t>, </a:t>
                      </a:r>
                      <a:r>
                        <a:rPr lang="en-GB" dirty="0" err="1"/>
                        <a:t>Rapida</a:t>
                      </a:r>
                      <a:r>
                        <a:rPr lang="en-GB" dirty="0"/>
                        <a:t> in cap </a:t>
                      </a:r>
                      <a:r>
                        <a:rPr lang="en-GB" dirty="0" err="1"/>
                        <a:t>linie</a:t>
                      </a:r>
                      <a:r>
                        <a:rPr lang="en-GB" dirty="0"/>
                        <a:t>, </a:t>
                      </a:r>
                      <a:r>
                        <a:rPr lang="ro-RO" dirty="0"/>
                        <a:t>1-</a:t>
                      </a:r>
                      <a:r>
                        <a:rPr lang="en-RO" dirty="0"/>
                        <a:t>2 încărcări/zi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Lenta</a:t>
                      </a:r>
                      <a:r>
                        <a:rPr lang="en-GB" dirty="0"/>
                        <a:t> in </a:t>
                      </a:r>
                      <a:r>
                        <a:rPr lang="en-GB" dirty="0" err="1"/>
                        <a:t>Garaj</a:t>
                      </a:r>
                      <a:r>
                        <a:rPr lang="en-GB" dirty="0"/>
                        <a:t>, </a:t>
                      </a:r>
                      <a:r>
                        <a:rPr lang="en-GB" dirty="0" err="1"/>
                        <a:t>Rapida</a:t>
                      </a:r>
                      <a:r>
                        <a:rPr lang="en-GB" dirty="0"/>
                        <a:t> in cap </a:t>
                      </a:r>
                      <a:r>
                        <a:rPr lang="en-GB" dirty="0" err="1"/>
                        <a:t>linie</a:t>
                      </a:r>
                      <a:r>
                        <a:rPr lang="en-GB" dirty="0"/>
                        <a:t>, l</a:t>
                      </a:r>
                      <a:r>
                        <a:rPr lang="en-RO" dirty="0"/>
                        <a:t>a fiecare 2-3 curse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</a:t>
                      </a:r>
                      <a:r>
                        <a:rPr lang="en-RO" dirty="0"/>
                        <a:t>in retea, 2/3 din lungimea traseului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366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O" dirty="0"/>
                        <a:t>Motor tracțiune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</a:t>
                      </a:r>
                      <a:r>
                        <a:rPr lang="en-RO" dirty="0"/>
                        <a:t>entral, 120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</a:t>
                      </a:r>
                      <a:r>
                        <a:rPr lang="en-RO" dirty="0"/>
                        <a:t>entral, 160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În roți, punțile 2 și 3,</a:t>
                      </a:r>
                    </a:p>
                    <a:p>
                      <a:r>
                        <a:rPr lang="en-RO" dirty="0"/>
                        <a:t>240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RO" dirty="0"/>
                        <a:t>26 veh.-în roți, 25 veh.-Central, 240 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125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O" dirty="0"/>
                        <a:t>Stații rapide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RO" dirty="0"/>
                        <a:t>19 stații, 160 kW, pantograf pe vehicul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4 stații, 300 kW, pantograf invers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</a:t>
                      </a:r>
                      <a:r>
                        <a:rPr lang="en-RO" dirty="0"/>
                        <a:t>ețea aeriană troleibuze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61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RO" dirty="0"/>
                        <a:t>Parcurs (febr. 2023)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RO" dirty="0"/>
                        <a:t>4,1 mil. km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60.500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RO" dirty="0"/>
                        <a:t>4,6 mil.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393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15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339" y="1083893"/>
            <a:ext cx="7386597" cy="588035"/>
          </a:xfrm>
        </p:spPr>
        <p:txBody>
          <a:bodyPr>
            <a:noAutofit/>
          </a:bodyPr>
          <a:lstStyle/>
          <a:p>
            <a:r>
              <a:rPr lang="ro-RO" sz="3000" dirty="0">
                <a:latin typeface="Arial Black" panose="020B0A04020102020204" pitchFamily="34" charset="0"/>
              </a:rPr>
              <a:t>”</a:t>
            </a:r>
            <a:r>
              <a:rPr lang="ro-RO" sz="3000" i="1" dirty="0">
                <a:latin typeface="Arial Black" panose="020B0A04020102020204" pitchFamily="34" charset="0"/>
              </a:rPr>
              <a:t>Strategia de încărcare”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47" y="2122415"/>
            <a:ext cx="8373289" cy="4160940"/>
          </a:xfrm>
        </p:spPr>
        <p:txBody>
          <a:bodyPr>
            <a:normAutofit/>
          </a:bodyPr>
          <a:lstStyle/>
          <a:p>
            <a:pPr algn="just"/>
            <a:r>
              <a:rPr lang="ro-RO" b="1" dirty="0">
                <a:solidFill>
                  <a:srgbClr val="C00000"/>
                </a:solidFill>
              </a:rPr>
              <a:t>Ținem cont de traseele pe care vrem să le deservim și de programele de transport (simulăm utilizarea autobuzelor electrice pe aceste trasee)</a:t>
            </a:r>
          </a:p>
          <a:p>
            <a:pPr algn="just"/>
            <a:r>
              <a:rPr lang="ro-RO" b="1" dirty="0">
                <a:solidFill>
                  <a:srgbClr val="C00000"/>
                </a:solidFill>
              </a:rPr>
              <a:t>Stabilim locațiile optime în care se pot amplasa stațiile de încărcare (stațiile lente în Garaj, stațiile rapide la capetele de linii)</a:t>
            </a:r>
          </a:p>
          <a:p>
            <a:pPr algn="just"/>
            <a:r>
              <a:rPr lang="ro-RO" b="1" dirty="0">
                <a:solidFill>
                  <a:srgbClr val="C00000"/>
                </a:solidFill>
              </a:rPr>
              <a:t>Luăm în considerare costurile generate de asigurarea puterii electrice necesare încărcării vehiculelor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7" y="792292"/>
            <a:ext cx="927152" cy="115894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575777"/>
              </p:ext>
            </p:extLst>
          </p:nvPr>
        </p:nvGraphicFramePr>
        <p:xfrm>
          <a:off x="441960" y="4181302"/>
          <a:ext cx="8505976" cy="22732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1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4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323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3817938" algn="l"/>
                        </a:tabLst>
                      </a:pPr>
                      <a:r>
                        <a:rPr lang="ro-RO" dirty="0"/>
                        <a:t>Capacitate </a:t>
                      </a:r>
                      <a:r>
                        <a:rPr lang="ro-RO" u="sng" dirty="0"/>
                        <a:t>mare</a:t>
                      </a:r>
                      <a:r>
                        <a:rPr lang="ro-RO" dirty="0"/>
                        <a:t> a bateriilor - </a:t>
                      </a:r>
                      <a:r>
                        <a:rPr lang="ro-RO" baseline="0" dirty="0"/>
                        <a:t>300 km </a:t>
                      </a:r>
                      <a:r>
                        <a:rPr lang="ro-RO" dirty="0"/>
                        <a:t>autonomie </a:t>
                      </a:r>
                      <a:r>
                        <a:rPr lang="ro-RO" baseline="0" dirty="0"/>
                        <a:t>(necesită </a:t>
                      </a:r>
                      <a:r>
                        <a:rPr lang="ro-RO" b="1" baseline="0" dirty="0"/>
                        <a:t>numai încărcare </a:t>
                      </a:r>
                      <a:r>
                        <a:rPr lang="ro-RO" baseline="0" dirty="0"/>
                        <a:t>lentă în Garaj);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817938" algn="l"/>
                        </a:tabLst>
                        <a:defRPr/>
                      </a:pPr>
                      <a:r>
                        <a:rPr lang="ro-RO" dirty="0"/>
                        <a:t>Capacitate </a:t>
                      </a:r>
                      <a:r>
                        <a:rPr lang="ro-RO" u="sng" dirty="0"/>
                        <a:t>medie</a:t>
                      </a:r>
                      <a:r>
                        <a:rPr lang="ro-RO" dirty="0"/>
                        <a:t> a</a:t>
                      </a:r>
                      <a:r>
                        <a:rPr lang="ro-RO" baseline="0" dirty="0"/>
                        <a:t> bateriilor:  1-2 încărcări rapide în timpul zilei (ce poate necesita înlocuirea vehiculului);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3817938" algn="l"/>
                        </a:tabLst>
                      </a:pPr>
                      <a:r>
                        <a:rPr lang="ro-RO" baseline="0" dirty="0"/>
                        <a:t>Capacitate </a:t>
                      </a:r>
                      <a:r>
                        <a:rPr lang="ro-RO" u="sng" baseline="0" dirty="0"/>
                        <a:t>mică</a:t>
                      </a:r>
                      <a:r>
                        <a:rPr lang="ro-RO" baseline="0" dirty="0"/>
                        <a:t> baterii – încărcări rapide la capete de linii care </a:t>
                      </a:r>
                      <a:r>
                        <a:rPr lang="ro-RO" b="1" baseline="0" dirty="0"/>
                        <a:t>să nu depășească 10 min. </a:t>
                      </a:r>
                      <a:r>
                        <a:rPr lang="ro-RO" baseline="0" dirty="0"/>
                        <a:t>(baterii care rezistă la mai multe cicluri de încărcare / descărcare)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o-RO" dirty="0"/>
                        <a:t>Evitați utilizarea de resurse suplimentare: vehicule/șoferi pentru înlocuirea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ro-RO" dirty="0"/>
                        <a:t>Reduceți  timpii de imobilizare a vehiculelor pentru încărcarea bateriilor, pe durata programului de transport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431" y="5906029"/>
            <a:ext cx="499145" cy="462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7673" y="5986636"/>
            <a:ext cx="495896" cy="467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C3BBDE-8943-9148-2C18-F67C11B7EB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1280160" cy="5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5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727" y="1286887"/>
            <a:ext cx="6999625" cy="588035"/>
          </a:xfrm>
        </p:spPr>
        <p:txBody>
          <a:bodyPr>
            <a:noAutofit/>
          </a:bodyPr>
          <a:lstStyle/>
          <a:p>
            <a:r>
              <a:rPr lang="ro-RO" sz="3000" b="1" dirty="0"/>
              <a:t>Lecții învățate – </a:t>
            </a:r>
            <a:r>
              <a:rPr lang="ro-RO" sz="3000" b="1" dirty="0">
                <a:solidFill>
                  <a:srgbClr val="C00000"/>
                </a:solidFill>
              </a:rPr>
              <a:t>Pregătirea</a:t>
            </a:r>
            <a:r>
              <a:rPr lang="ro-RO" sz="3000" b="1" dirty="0"/>
              <a:t> </a:t>
            </a:r>
            <a:r>
              <a:rPr lang="ro-RO" sz="3000" b="1" dirty="0">
                <a:solidFill>
                  <a:srgbClr val="C00000"/>
                </a:solidFill>
              </a:rPr>
              <a:t>infrastructurii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47" y="2340528"/>
            <a:ext cx="8373289" cy="4160940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chemeClr val="tx2"/>
                </a:solidFill>
              </a:rPr>
              <a:t>Branșamentele electrice – nu există scurtături, trebuie urmată procedura furnizorului de electricitate</a:t>
            </a:r>
          </a:p>
          <a:p>
            <a:r>
              <a:rPr lang="ro-RO" b="1" dirty="0">
                <a:solidFill>
                  <a:schemeClr val="tx2"/>
                </a:solidFill>
              </a:rPr>
              <a:t>Gararea vehiculelor – influențează încărcarea lentă din timpul nopții (balansarea și menținerea temperaturii optime a bateriilor)</a:t>
            </a:r>
          </a:p>
          <a:p>
            <a:r>
              <a:rPr lang="ro-RO" b="1" dirty="0">
                <a:solidFill>
                  <a:schemeClr val="tx2"/>
                </a:solidFill>
              </a:rPr>
              <a:t>Terminalele de transport existente ne-au permis amenajarea stațiilor de încărcare rapidă</a:t>
            </a:r>
          </a:p>
          <a:p>
            <a:r>
              <a:rPr lang="ro-RO" b="1" dirty="0" err="1">
                <a:solidFill>
                  <a:schemeClr val="tx2"/>
                </a:solidFill>
              </a:rPr>
              <a:t>Prioritizare</a:t>
            </a:r>
            <a:r>
              <a:rPr lang="ro-RO" b="1" dirty="0">
                <a:solidFill>
                  <a:schemeClr val="tx2"/>
                </a:solidFill>
              </a:rPr>
              <a:t> transport public, benzi dedicate - problemele de trafic au determinat creșterea timpilor de parcurs înregistrați de vehiculele de transport public</a:t>
            </a:r>
          </a:p>
          <a:p>
            <a:r>
              <a:rPr lang="ro-RO" b="1" dirty="0">
                <a:solidFill>
                  <a:schemeClr val="tx2"/>
                </a:solidFill>
              </a:rPr>
              <a:t>Sistemele ITS trebuie să fie puse la punct pentru a monitoriza eficiența flotei de vehicule (sisteme deschise care se pot dezvolta)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7" y="942356"/>
            <a:ext cx="927152" cy="1158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A4B6F6-2844-6B9B-8CF3-167A85CB2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80160" cy="5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5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728" y="1286887"/>
            <a:ext cx="6332212" cy="588035"/>
          </a:xfrm>
        </p:spPr>
        <p:txBody>
          <a:bodyPr>
            <a:noAutofit/>
          </a:bodyPr>
          <a:lstStyle/>
          <a:p>
            <a:r>
              <a:rPr lang="ro-RO" sz="3000" b="1" dirty="0"/>
              <a:t>Lecții învățate – </a:t>
            </a:r>
            <a:r>
              <a:rPr lang="en-US" sz="3000" b="1" dirty="0" err="1">
                <a:solidFill>
                  <a:srgbClr val="C00000"/>
                </a:solidFill>
              </a:rPr>
              <a:t>Analiza</a:t>
            </a:r>
            <a:r>
              <a:rPr lang="en-US" sz="3000" b="1" dirty="0">
                <a:solidFill>
                  <a:srgbClr val="C00000"/>
                </a:solidFill>
              </a:rPr>
              <a:t> pie</a:t>
            </a:r>
            <a:r>
              <a:rPr lang="ro-RO" sz="3000" b="1" dirty="0">
                <a:solidFill>
                  <a:srgbClr val="C00000"/>
                </a:solidFill>
              </a:rPr>
              <a:t>ței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47" y="2340528"/>
            <a:ext cx="8373289" cy="4160940"/>
          </a:xfrm>
        </p:spPr>
        <p:txBody>
          <a:bodyPr>
            <a:normAutofit lnSpcReduction="10000"/>
          </a:bodyPr>
          <a:lstStyle/>
          <a:p>
            <a:r>
              <a:rPr lang="ro-RO" b="1" dirty="0">
                <a:solidFill>
                  <a:schemeClr val="tx2"/>
                </a:solidFill>
              </a:rPr>
              <a:t>Ofertele de vehicule – solicitarea de documentație tehnică de la toți furnizorii de autobuze electrice prezenți pe piața românească</a:t>
            </a:r>
          </a:p>
          <a:p>
            <a:r>
              <a:rPr lang="ro-RO" b="1" dirty="0">
                <a:solidFill>
                  <a:schemeClr val="tx2"/>
                </a:solidFill>
              </a:rPr>
              <a:t>Evaluarea produselor – există deja mai multe regii de transport care utilizează astfel de vehicule, solicitarea de informații referitoare la exploatarea acestora</a:t>
            </a:r>
          </a:p>
          <a:p>
            <a:r>
              <a:rPr lang="ro-RO" b="1" dirty="0">
                <a:solidFill>
                  <a:schemeClr val="tx2"/>
                </a:solidFill>
              </a:rPr>
              <a:t>Identificarea soluțiilor – ce categorie de vehicule electrice se pliază cel mai bine graficului de transport public urban; sunt puțini cei care oferă soluții complete de mobilitate, pe toate gamele de vehicule</a:t>
            </a:r>
          </a:p>
          <a:p>
            <a:r>
              <a:rPr lang="ro-RO" b="1" dirty="0">
                <a:solidFill>
                  <a:schemeClr val="tx2"/>
                </a:solidFill>
              </a:rPr>
              <a:t>Evaluarea relației dintre beneficiar și furnizor – care au fost punctele forte ale furnizorului de autobuze electrice în relația cu operatorul de trasport public</a:t>
            </a:r>
          </a:p>
          <a:p>
            <a:r>
              <a:rPr lang="ro-RO" b="1" dirty="0">
                <a:solidFill>
                  <a:schemeClr val="tx2"/>
                </a:solidFill>
              </a:rPr>
              <a:t>Analiza SWOT – stabilirea celor mai importante calități ale vehiculelor necesare, conform bugetului alocat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7" y="942356"/>
            <a:ext cx="927152" cy="1158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A4B6F6-2844-6B9B-8CF3-167A85CB2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51983" cy="70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0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728" y="1286887"/>
            <a:ext cx="6332212" cy="588035"/>
          </a:xfrm>
        </p:spPr>
        <p:txBody>
          <a:bodyPr>
            <a:noAutofit/>
          </a:bodyPr>
          <a:lstStyle/>
          <a:p>
            <a:r>
              <a:rPr lang="ro-RO" sz="3000" b="1" dirty="0"/>
              <a:t>Lecții învățate – </a:t>
            </a:r>
            <a:r>
              <a:rPr lang="en-US" sz="3000" b="1" dirty="0" err="1">
                <a:solidFill>
                  <a:srgbClr val="C00000"/>
                </a:solidFill>
              </a:rPr>
              <a:t>Analiza</a:t>
            </a:r>
            <a:r>
              <a:rPr lang="en-US" sz="3000" b="1" dirty="0">
                <a:solidFill>
                  <a:srgbClr val="C00000"/>
                </a:solidFill>
              </a:rPr>
              <a:t> pie</a:t>
            </a:r>
            <a:r>
              <a:rPr lang="ro-RO" sz="3000" b="1" dirty="0">
                <a:solidFill>
                  <a:srgbClr val="C00000"/>
                </a:solidFill>
              </a:rPr>
              <a:t>ței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47" y="2340528"/>
            <a:ext cx="8373289" cy="416094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Autobuzele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electrice</a:t>
            </a:r>
            <a:r>
              <a:rPr lang="en-US" b="1" dirty="0">
                <a:solidFill>
                  <a:schemeClr val="tx2"/>
                </a:solidFill>
              </a:rPr>
              <a:t> nu </a:t>
            </a:r>
            <a:r>
              <a:rPr lang="en-US" b="1" dirty="0" err="1">
                <a:solidFill>
                  <a:schemeClr val="tx2"/>
                </a:solidFill>
              </a:rPr>
              <a:t>mai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sunt</a:t>
            </a:r>
            <a:r>
              <a:rPr lang="en-US" b="1" dirty="0">
                <a:solidFill>
                  <a:schemeClr val="tx2"/>
                </a:solidFill>
              </a:rPr>
              <a:t> o </a:t>
            </a:r>
            <a:r>
              <a:rPr lang="en-US" b="1" dirty="0" err="1">
                <a:solidFill>
                  <a:schemeClr val="tx2"/>
                </a:solidFill>
              </a:rPr>
              <a:t>noutate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err="1">
                <a:solidFill>
                  <a:schemeClr val="tx2"/>
                </a:solidFill>
              </a:rPr>
              <a:t>iar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Anadolu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Automobil</a:t>
            </a:r>
            <a:r>
              <a:rPr lang="en-US" b="1" dirty="0">
                <a:solidFill>
                  <a:schemeClr val="tx2"/>
                </a:solidFill>
              </a:rPr>
              <a:t> Rom a </a:t>
            </a:r>
            <a:r>
              <a:rPr lang="ro-RO" b="1" dirty="0">
                <a:solidFill>
                  <a:schemeClr val="tx2"/>
                </a:solidFill>
              </a:rPr>
              <a:t>început promovarea lor încă de acum zece ani</a:t>
            </a:r>
          </a:p>
          <a:p>
            <a:r>
              <a:rPr lang="ro-RO" b="1" dirty="0">
                <a:solidFill>
                  <a:schemeClr val="tx2"/>
                </a:solidFill>
              </a:rPr>
              <a:t>Ceea ce atunci era considerat un vis prea frumos ca să poată fi adevărat, astăzi a devenit realitate</a:t>
            </a:r>
          </a:p>
          <a:p>
            <a:r>
              <a:rPr lang="ro-RO" b="1" dirty="0">
                <a:solidFill>
                  <a:schemeClr val="tx2"/>
                </a:solidFill>
              </a:rPr>
              <a:t>Cu peste 450 de autobuze electrice contractate și livrate, Anadolu Automobil Rom a reușit să domine o piață dominată de vehicule diesel</a:t>
            </a:r>
          </a:p>
          <a:p>
            <a:r>
              <a:rPr lang="ro-RO" b="1" dirty="0">
                <a:solidFill>
                  <a:schemeClr val="tx2"/>
                </a:solidFill>
              </a:rPr>
              <a:t>Încrederea de care se bucură această companie românească a dus la o cifră de afaceri de peste 30 de milioane de euro anul trecut</a:t>
            </a:r>
          </a:p>
          <a:p>
            <a:r>
              <a:rPr lang="ro-RO" b="1" dirty="0">
                <a:solidFill>
                  <a:schemeClr val="tx2"/>
                </a:solidFill>
              </a:rPr>
              <a:t>Prin prezența cu mai mulți furnizori, Anadolu Automobil Rom reușește să acopere toată gama de autobuze electrice urbane cuprinse între 6 și 18 metri.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7" y="942356"/>
            <a:ext cx="927152" cy="1158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A4B6F6-2844-6B9B-8CF3-167A85CB2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51983" cy="70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6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728" y="1286887"/>
            <a:ext cx="6332212" cy="588035"/>
          </a:xfrm>
        </p:spPr>
        <p:txBody>
          <a:bodyPr>
            <a:noAutofit/>
          </a:bodyPr>
          <a:lstStyle/>
          <a:p>
            <a:r>
              <a:rPr lang="ro-RO" sz="3000" b="1" dirty="0"/>
              <a:t>Lecții învățate – </a:t>
            </a:r>
            <a:r>
              <a:rPr lang="ro-RO" sz="3000" b="1" dirty="0">
                <a:solidFill>
                  <a:srgbClr val="C00000"/>
                </a:solidFill>
              </a:rPr>
              <a:t>Costurile de exploatare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47" y="2101296"/>
            <a:ext cx="8373289" cy="4160940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chemeClr val="tx2"/>
                </a:solidFill>
              </a:rPr>
              <a:t>Chiar dacă autobuzele electrice au un cost de achiziție mai mare, acesta se compensează de-a lungul perioadei de exploatare.</a:t>
            </a:r>
          </a:p>
          <a:p>
            <a:r>
              <a:rPr lang="ro-RO" b="1" dirty="0">
                <a:solidFill>
                  <a:schemeClr val="tx2"/>
                </a:solidFill>
              </a:rPr>
              <a:t>Un studiu realizat de Consiliul Internațional pentru Transport Curat (CITC) a relevat costuri de mentenanță și exploatare cu 32% mai scăzute pentru autobuze electrice față de cele diesel</a:t>
            </a:r>
          </a:p>
          <a:p>
            <a:r>
              <a:rPr lang="ro-RO" b="1" dirty="0">
                <a:solidFill>
                  <a:schemeClr val="tx2"/>
                </a:solidFill>
              </a:rPr>
              <a:t>Fiabilitatea motoarelor electrice este superioară motoarelor termice și prezintă mai puține piese în mișcare</a:t>
            </a:r>
          </a:p>
          <a:p>
            <a:r>
              <a:rPr lang="ro-RO" b="1" dirty="0">
                <a:solidFill>
                  <a:schemeClr val="tx2"/>
                </a:solidFill>
              </a:rPr>
              <a:t>Costurile de mentenanță sunt nesemnificative, comparabile cu cele ale autobuzelor cu motoare cu ardere internă</a:t>
            </a:r>
          </a:p>
          <a:p>
            <a:r>
              <a:rPr lang="ro-RO" b="1" dirty="0">
                <a:solidFill>
                  <a:schemeClr val="tx2"/>
                </a:solidFill>
              </a:rPr>
              <a:t>Calculând la costurile actuale, pe o durată de viață de 12 ani, un autobuz electric va face economii de peste 100,000 de euro transportatorului.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7" y="942356"/>
            <a:ext cx="927152" cy="1158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A4B6F6-2844-6B9B-8CF3-167A85CB2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784022" cy="7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65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5491</TotalTime>
  <Words>1377</Words>
  <Application>Microsoft Macintosh PowerPoint</Application>
  <PresentationFormat>On-screen Show (4:3)</PresentationFormat>
  <Paragraphs>150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Helvetica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Specificații vehicule electrice Brașov </vt:lpstr>
      <vt:lpstr>”Strategia de încărcare”</vt:lpstr>
      <vt:lpstr>Lecții învățate – Pregătirea infrastructurii</vt:lpstr>
      <vt:lpstr>Lecții învățate – Analiza pieței</vt:lpstr>
      <vt:lpstr>Lecții învățate – Analiza pieței</vt:lpstr>
      <vt:lpstr>Lecții învățate – Costurile de exploatare</vt:lpstr>
      <vt:lpstr>Recomandări importante</vt:lpstr>
      <vt:lpstr>Concluzii</vt:lpstr>
      <vt:lpstr>Vă mulțumim pentru atenție!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Viitorul Mobilității</dc:title>
  <dc:creator>Tomi Chiriac</dc:creator>
  <cp:lastModifiedBy>Tomi Chiriac</cp:lastModifiedBy>
  <cp:revision>241</cp:revision>
  <cp:lastPrinted>2022-07-19T04:59:39Z</cp:lastPrinted>
  <dcterms:created xsi:type="dcterms:W3CDTF">2020-02-19T05:51:11Z</dcterms:created>
  <dcterms:modified xsi:type="dcterms:W3CDTF">2023-03-30T11:40:58Z</dcterms:modified>
</cp:coreProperties>
</file>